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6"/>
  </p:sldMasterIdLst>
  <p:notesMasterIdLst>
    <p:notesMasterId r:id="rId46"/>
  </p:notesMasterIdLst>
  <p:handoutMasterIdLst>
    <p:handoutMasterId r:id="rId47"/>
  </p:handoutMasterIdLst>
  <p:sldIdLst>
    <p:sldId id="256" r:id="rId7"/>
    <p:sldId id="260" r:id="rId8"/>
    <p:sldId id="261" r:id="rId9"/>
    <p:sldId id="306" r:id="rId10"/>
    <p:sldId id="268" r:id="rId11"/>
    <p:sldId id="272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95" r:id="rId21"/>
    <p:sldId id="283" r:id="rId22"/>
    <p:sldId id="294" r:id="rId23"/>
    <p:sldId id="296" r:id="rId24"/>
    <p:sldId id="302" r:id="rId25"/>
    <p:sldId id="303" r:id="rId26"/>
    <p:sldId id="304" r:id="rId27"/>
    <p:sldId id="305" r:id="rId28"/>
    <p:sldId id="297" r:id="rId29"/>
    <p:sldId id="284" r:id="rId30"/>
    <p:sldId id="285" r:id="rId31"/>
    <p:sldId id="286" r:id="rId32"/>
    <p:sldId id="287" r:id="rId33"/>
    <p:sldId id="298" r:id="rId34"/>
    <p:sldId id="288" r:id="rId35"/>
    <p:sldId id="289" r:id="rId36"/>
    <p:sldId id="290" r:id="rId37"/>
    <p:sldId id="299" r:id="rId38"/>
    <p:sldId id="291" r:id="rId39"/>
    <p:sldId id="292" r:id="rId40"/>
    <p:sldId id="293" r:id="rId41"/>
    <p:sldId id="300" r:id="rId42"/>
    <p:sldId id="301" r:id="rId43"/>
    <p:sldId id="274" r:id="rId44"/>
    <p:sldId id="267" r:id="rId45"/>
  </p:sldIdLst>
  <p:sldSz cx="12434888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Author" initials="A" lastIdx="2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217A"/>
    <a:srgbClr val="0A79D2"/>
    <a:srgbClr val="404040"/>
    <a:srgbClr val="EAEAEA"/>
    <a:srgbClr val="00188F"/>
    <a:srgbClr val="00176B"/>
    <a:srgbClr val="E3008C"/>
    <a:srgbClr val="FFB900"/>
    <a:srgbClr val="107C1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68" autoAdjust="0"/>
    <p:restoredTop sz="95455" autoAdjust="0"/>
  </p:normalViewPr>
  <p:slideViewPr>
    <p:cSldViewPr>
      <p:cViewPr varScale="1">
        <p:scale>
          <a:sx n="111" d="100"/>
          <a:sy n="111" d="100"/>
        </p:scale>
        <p:origin x="78" y="78"/>
      </p:cViewPr>
      <p:guideLst/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3156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commentAuthors" Target="commentAuthors.xml"/><Relationship Id="rId8" Type="http://schemas.openxmlformats.org/officeDocument/2006/relationships/slide" Target="slides/slide2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Build 2015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2/22/2016 6:13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>
                <a:latin typeface="Segoe UI" pitchFamily="34" charset="0"/>
              </a:rPr>
              <a:t>Build 2015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2/22/2016 6:13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ti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Relationship Id="rId14" Type="http://schemas.openxmlformats.org/officeDocument/2006/relationships/image" Target="../media/image16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" y="2335152"/>
            <a:ext cx="12434887" cy="212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19" rIns="91440" bIns="4571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6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.NET Conference 2016</a:t>
            </a:r>
          </a:p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600" i="0" u="none" strike="noStrike" kern="1200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Spain</a:t>
            </a:r>
          </a:p>
        </p:txBody>
      </p:sp>
    </p:spTree>
    <p:extLst>
      <p:ext uri="{BB962C8B-B14F-4D97-AF65-F5344CB8AC3E}">
        <p14:creationId xmlns:p14="http://schemas.microsoft.com/office/powerpoint/2010/main" val="195251010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blue)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7" y="1212859"/>
            <a:ext cx="11885683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342826" indent="0">
              <a:buNone/>
              <a:defRPr>
                <a:solidFill>
                  <a:schemeClr val="bg1"/>
                </a:solidFill>
              </a:defRPr>
            </a:lvl2pPr>
            <a:lvl3pPr marL="571376" indent="0">
              <a:buNone/>
              <a:defRPr>
                <a:solidFill>
                  <a:schemeClr val="bg1"/>
                </a:solidFill>
              </a:defRPr>
            </a:lvl3pPr>
            <a:lvl4pPr marL="799927" indent="0">
              <a:buNone/>
              <a:defRPr>
                <a:solidFill>
                  <a:schemeClr val="bg1"/>
                </a:solidFill>
              </a:defRPr>
            </a:lvl4pPr>
            <a:lvl5pPr marL="102847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48250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7" y="1212859"/>
            <a:ext cx="11885683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27060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6972" y="1363662"/>
            <a:ext cx="54856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5" indent="0">
              <a:buNone/>
              <a:tabLst/>
              <a:defRPr sz="2000"/>
            </a:lvl3pPr>
            <a:lvl4pPr marL="460275" indent="0">
              <a:buNone/>
              <a:defRPr/>
            </a:lvl4pPr>
            <a:lvl5pPr marL="68565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676954" y="1363662"/>
            <a:ext cx="54856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5" indent="0">
              <a:buNone/>
              <a:tabLst/>
              <a:defRPr sz="2000"/>
            </a:lvl3pPr>
            <a:lvl4pPr marL="460275" indent="0">
              <a:buNone/>
              <a:defRPr/>
            </a:lvl4pPr>
            <a:lvl5pPr marL="68565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83447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6" y="1212855"/>
            <a:ext cx="11885683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85" indent="-24129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27" indent="-342891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First level</a:t>
            </a:r>
          </a:p>
          <a:p>
            <a:pPr marL="0" lvl="1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Second level</a:t>
            </a:r>
          </a:p>
          <a:p>
            <a:pPr marL="0" lvl="2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Code section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93682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7205" y="4928841"/>
            <a:ext cx="4501423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6014" y="1236304"/>
            <a:ext cx="3523801" cy="352044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74669" y="2142849"/>
            <a:ext cx="7009440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/>
              <a:t>Q&amp;A</a:t>
            </a:r>
            <a:endParaRPr lang="es-ES" sz="54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31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71" y="3981818"/>
            <a:ext cx="7009440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7205" y="4928841"/>
            <a:ext cx="4501423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274670" y="2998438"/>
            <a:ext cx="7009440" cy="983389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2800" dirty="0"/>
              <a:t>No olvides realizar la encuesta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6014" y="1236304"/>
            <a:ext cx="3523801" cy="352044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274669" y="2142849"/>
            <a:ext cx="7009440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/>
              <a:t>¡Gracias!</a:t>
            </a:r>
            <a:endParaRPr lang="es-ES" sz="54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76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04" y="6294485"/>
            <a:ext cx="11885682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67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72" y="3147130"/>
            <a:ext cx="329142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240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196" y="1668463"/>
            <a:ext cx="877709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13" y="1668463"/>
            <a:ext cx="274285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248434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8891" y="2125663"/>
            <a:ext cx="10057115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74825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13" y="1668463"/>
            <a:ext cx="2742850" cy="5029200"/>
          </a:xfrm>
        </p:spPr>
        <p:txBody>
          <a:bodyPr>
            <a:noAutofit/>
          </a:bodyPr>
          <a:lstStyle>
            <a:lvl1pPr marL="342891" indent="-342891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3903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71" y="3981818"/>
            <a:ext cx="7009440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71" y="2117165"/>
            <a:ext cx="7009440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918" y="677862"/>
            <a:ext cx="4650126" cy="527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08" y="1537563"/>
            <a:ext cx="3931439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628718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/>
              <a:t>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06" y="296864"/>
            <a:ext cx="11885682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08" y="1537564"/>
            <a:ext cx="3931439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928033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600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44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04" y="1535875"/>
            <a:ext cx="3931418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8744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6" y="1212855"/>
            <a:ext cx="11885683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85" indent="-24129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27" indent="-342891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44600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06" y="2307518"/>
            <a:ext cx="1562995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3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4409" y="2301240"/>
            <a:ext cx="3232492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7068" y="2302035"/>
            <a:ext cx="3903218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7771" y="2301051"/>
            <a:ext cx="23464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3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129481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06" y="1212850"/>
            <a:ext cx="11885683" cy="2443746"/>
          </a:xfrm>
          <a:prstGeom prst="rect">
            <a:avLst/>
          </a:prstGeom>
        </p:spPr>
        <p:txBody>
          <a:bodyPr/>
          <a:lstStyle>
            <a:lvl1pPr marL="290506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86" indent="-280981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92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86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80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" y="6363076"/>
            <a:ext cx="12434889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06" y="1212850"/>
            <a:ext cx="11885683" cy="2443746"/>
          </a:xfrm>
          <a:prstGeom prst="rect">
            <a:avLst/>
          </a:prstGeom>
        </p:spPr>
        <p:txBody>
          <a:bodyPr/>
          <a:lstStyle>
            <a:lvl1pPr marL="290506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86" indent="-280981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92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86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80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30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330" y="409845"/>
            <a:ext cx="4163977" cy="1531886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98939879"/>
              </p:ext>
            </p:extLst>
          </p:nvPr>
        </p:nvGraphicFramePr>
        <p:xfrm>
          <a:off x="718618" y="1668462"/>
          <a:ext cx="10971400" cy="5120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1425">
                  <a:extLst>
                    <a:ext uri="{9D8B030D-6E8A-4147-A177-3AD203B41FA5}">
                      <a16:colId xmlns:a16="http://schemas.microsoft.com/office/drawing/2014/main" val="714248959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636315437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3456172025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218280144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4156970815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340238102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1588856562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1739759280"/>
                    </a:ext>
                  </a:extLst>
                </a:gridCol>
              </a:tblGrid>
              <a:tr h="326571">
                <a:tc gridSpan="2">
                  <a:txBody>
                    <a:bodyPr/>
                    <a:lstStyle/>
                    <a:p>
                      <a:r>
                        <a:rPr lang="es-ES_tradnl" sz="1800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  <a:ea typeface="Calibri" panose="020F0502020204030204" pitchFamily="34" charset="0"/>
                        </a:rPr>
                        <a:t>Patrocinadores</a:t>
                      </a:r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4552546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00044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25313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749602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663212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8240268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5702709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634805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734325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842204"/>
                  </a:ext>
                </a:extLst>
              </a:tr>
              <a:tr h="326571">
                <a:tc gridSpan="2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Colaboradores</a:t>
                      </a: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905400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3884556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6770854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8716887"/>
                  </a:ext>
                </a:extLst>
              </a:tr>
            </a:tbl>
          </a:graphicData>
        </a:graphic>
      </p:graphicFrame>
      <p:pic>
        <p:nvPicPr>
          <p:cNvPr id="5" name="Picture 4" descr="https://www.desarrollaconmicrosoft.com/Areas/Dotnetspain2016/Content/Images/logo-altra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99" y="2125662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s://www.desarrollaconmicrosoft.com/Areas/Dotnetspain2016/Content/Images/logo-devsdna.jp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74095" y="2013086"/>
            <a:ext cx="2292886" cy="914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https://www.desarrollaconmicrosoft.com/Areas/Dotnetspain2016/Content/Images/logo-encamina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00" y="3268373"/>
            <a:ext cx="2293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s://www.desarrollaconmicrosoft.com/Areas/Dotnetspain2016/Content/Images/logo-ilitia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382" y="3194778"/>
            <a:ext cx="1486554" cy="1108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https://www.desarrollaconmicrosoft.com/Areas/Dotnetspain2016/Content/Images/logo-intelequia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304" y="3268373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https://www.desarrollaconmicrosoft.com/Areas/Dotnetspain2016/Content/Images/logo-plain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00" y="4310887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https://www.desarrollaconmicrosoft.com/Areas/Dotnetspain2016/Content/Images/logo-sogeti.jp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622" y="4310887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https://www.desarrollaconmicrosoft.com/Areas/Dotnetspain2016/Content/Images/logo-pue.pn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00" y="5782684"/>
            <a:ext cx="2297676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s://www.desarrollaconmicrosoft.com/Areas/Dotnetspain2016/Content/Images/logo-ticjob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461" y="5756511"/>
            <a:ext cx="2297676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461" y="2193931"/>
            <a:ext cx="2302932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63" y="2038397"/>
            <a:ext cx="274285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272" y="3150756"/>
            <a:ext cx="1779214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813" y="4025873"/>
            <a:ext cx="2743200" cy="14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522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6" y="1212851"/>
            <a:ext cx="11885683" cy="2228302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891" indent="0">
              <a:buNone/>
              <a:defRPr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Section1</a:t>
            </a:r>
          </a:p>
          <a:p>
            <a:pPr lvl="1"/>
            <a:r>
              <a:rPr lang="en-US" dirty="0"/>
              <a:t>Subsection1</a:t>
            </a:r>
          </a:p>
          <a:p>
            <a:pPr lvl="1"/>
            <a:r>
              <a:rPr lang="en-US" dirty="0"/>
              <a:t>Subsection2</a:t>
            </a:r>
          </a:p>
          <a:p>
            <a:pPr lvl="0"/>
            <a:r>
              <a:rPr lang="en-US" dirty="0"/>
              <a:t>Section2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70496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36497" y="1212859"/>
            <a:ext cx="7923791" cy="2092881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274608" y="1585051"/>
            <a:ext cx="3657134" cy="36576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6946810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81722" y="1222350"/>
            <a:ext cx="8373841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655554" y="367267"/>
            <a:ext cx="274285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655554" y="3230912"/>
            <a:ext cx="274285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781722" y="4130623"/>
            <a:ext cx="8373841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758816" y="3230912"/>
            <a:ext cx="8373841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781722" y="367275"/>
            <a:ext cx="8373841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4649689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11885618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94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to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032" y="10"/>
            <a:ext cx="6215857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5714206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224968164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032" y="10"/>
            <a:ext cx="6215857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5714206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rgbClr val="67217A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25237179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08" y="295283"/>
            <a:ext cx="11888047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08" y="1212860"/>
            <a:ext cx="11885681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92254" y="3050569"/>
            <a:ext cx="6995160" cy="89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5" r:id="rId1"/>
    <p:sldLayoutId id="2147484264" r:id="rId2"/>
    <p:sldLayoutId id="2147484274" r:id="rId3"/>
    <p:sldLayoutId id="2147484266" r:id="rId4"/>
    <p:sldLayoutId id="2147484330" r:id="rId5"/>
    <p:sldLayoutId id="2147484331" r:id="rId6"/>
    <p:sldLayoutId id="2147484320" r:id="rId7"/>
    <p:sldLayoutId id="2147484326" r:id="rId8"/>
    <p:sldLayoutId id="2147484329" r:id="rId9"/>
    <p:sldLayoutId id="2147484323" r:id="rId10"/>
    <p:sldLayoutId id="2147484328" r:id="rId11"/>
    <p:sldLayoutId id="2147484325" r:id="rId12"/>
    <p:sldLayoutId id="2147484324" r:id="rId13"/>
    <p:sldLayoutId id="2147484332" r:id="rId14"/>
    <p:sldLayoutId id="2147484327" r:id="rId15"/>
    <p:sldLayoutId id="2147484276" r:id="rId16"/>
    <p:sldLayoutId id="2147484267" r:id="rId17"/>
    <p:sldLayoutId id="2147484268" r:id="rId18"/>
    <p:sldLayoutId id="2147484269" r:id="rId19"/>
    <p:sldLayoutId id="2147484270" r:id="rId20"/>
    <p:sldLayoutId id="2147484271" r:id="rId21"/>
    <p:sldLayoutId id="2147484272" r:id="rId22"/>
    <p:sldLayoutId id="2147484273" r:id="rId23"/>
    <p:sldLayoutId id="2147484277" r:id="rId24"/>
    <p:sldLayoutId id="2147484263" r:id="rId25"/>
    <p:sldLayoutId id="2147484307" r:id="rId26"/>
  </p:sldLayoutIdLst>
  <p:transition>
    <p:fade/>
  </p:transition>
  <p:txStyles>
    <p:titleStyle>
      <a:lvl1pPr algn="l" defTabSz="932719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3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91" marR="0" indent="-342891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185" marR="0" indent="-2412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080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674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269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97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33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695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05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5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1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07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3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9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15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1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87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 userDrawn="1">
          <p15:clr>
            <a:srgbClr val="5ACBF0"/>
          </p15:clr>
        </p15:guide>
        <p15:guide id="4" pos="1325" userDrawn="1">
          <p15:clr>
            <a:srgbClr val="5ACBF0"/>
          </p15:clr>
        </p15:guide>
        <p15:guide id="5" pos="1901" userDrawn="1">
          <p15:clr>
            <a:srgbClr val="5ACBF0"/>
          </p15:clr>
        </p15:guide>
        <p15:guide id="6" pos="2477" userDrawn="1">
          <p15:clr>
            <a:srgbClr val="5ACBF0"/>
          </p15:clr>
        </p15:guide>
        <p15:guide id="7" pos="3053" userDrawn="1">
          <p15:clr>
            <a:srgbClr val="5ACBF0"/>
          </p15:clr>
        </p15:guide>
        <p15:guide id="8" pos="3629" userDrawn="1">
          <p15:clr>
            <a:srgbClr val="5ACBF0"/>
          </p15:clr>
        </p15:guide>
        <p15:guide id="9" pos="4204" userDrawn="1">
          <p15:clr>
            <a:srgbClr val="5ACBF0"/>
          </p15:clr>
        </p15:guide>
        <p15:guide id="10" pos="4780" userDrawn="1">
          <p15:clr>
            <a:srgbClr val="5ACBF0"/>
          </p15:clr>
        </p15:guide>
        <p15:guide id="11" pos="5356" userDrawn="1">
          <p15:clr>
            <a:srgbClr val="5ACBF0"/>
          </p15:clr>
        </p15:guide>
        <p15:guide id="12" pos="5932" userDrawn="1">
          <p15:clr>
            <a:srgbClr val="5ACBF0"/>
          </p15:clr>
        </p15:guide>
        <p15:guide id="13" pos="6508" userDrawn="1">
          <p15:clr>
            <a:srgbClr val="5ACBF0"/>
          </p15:clr>
        </p15:guide>
        <p15:guide id="14" pos="7084" userDrawn="1">
          <p15:clr>
            <a:srgbClr val="5ACBF0"/>
          </p15:clr>
        </p15:guide>
        <p15:guide id="15" pos="7660" userDrawn="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5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nuget.org/Create/Creating-and-Publishing-a-Package" TargetMode="Externa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nuget.org/create/nuspec-reference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lfraile@plainconcepts.com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mailto:lfraile@lfraile.net" TargetMode="External"/><Relationship Id="rId2" Type="http://schemas.openxmlformats.org/officeDocument/2006/relationships/hyperlink" Target="mailto:lfraile@plainconcepts.com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lfraile@lfraile.net" TargetMode="External"/><Relationship Id="rId2" Type="http://schemas.openxmlformats.org/officeDocument/2006/relationships/hyperlink" Target="mailto:lfraile@plainconcepts.com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0061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3447098"/>
          </a:xfrm>
        </p:spPr>
        <p:txBody>
          <a:bodyPr/>
          <a:lstStyle/>
          <a:p>
            <a:r>
              <a:rPr lang="en-US" dirty="0" err="1" smtClean="0"/>
              <a:t>Coherencia</a:t>
            </a:r>
            <a:r>
              <a:rPr lang="en-US" dirty="0" smtClean="0"/>
              <a:t> de </a:t>
            </a:r>
            <a:r>
              <a:rPr lang="en-US" dirty="0" err="1" smtClean="0"/>
              <a:t>versiones</a:t>
            </a:r>
            <a:endParaRPr lang="en-US" dirty="0" smtClean="0"/>
          </a:p>
          <a:p>
            <a:r>
              <a:rPr lang="en-US" dirty="0" err="1" smtClean="0"/>
              <a:t>Gestión</a:t>
            </a:r>
            <a:r>
              <a:rPr lang="en-US" dirty="0" smtClean="0"/>
              <a:t> de </a:t>
            </a:r>
            <a:r>
              <a:rPr lang="en-US" dirty="0" err="1" smtClean="0"/>
              <a:t>dependencias</a:t>
            </a:r>
            <a:endParaRPr lang="en-US" dirty="0" smtClean="0"/>
          </a:p>
          <a:p>
            <a:r>
              <a:rPr lang="en-US" dirty="0" err="1" smtClean="0"/>
              <a:t>Centralización</a:t>
            </a:r>
            <a:r>
              <a:rPr lang="en-US" dirty="0" smtClean="0"/>
              <a:t> de </a:t>
            </a:r>
            <a:r>
              <a:rPr lang="en-US" dirty="0" err="1" smtClean="0"/>
              <a:t>paquetes</a:t>
            </a:r>
            <a:r>
              <a:rPr lang="en-US" dirty="0" smtClean="0"/>
              <a:t> </a:t>
            </a:r>
            <a:r>
              <a:rPr lang="en-US" dirty="0" err="1" smtClean="0"/>
              <a:t>comunes</a:t>
            </a:r>
            <a:endParaRPr lang="en-US" dirty="0" smtClean="0"/>
          </a:p>
          <a:p>
            <a:r>
              <a:rPr lang="en-US" dirty="0" err="1" smtClean="0"/>
              <a:t>Depuración</a:t>
            </a:r>
            <a:r>
              <a:rPr lang="en-US" dirty="0" smtClean="0"/>
              <a:t> con </a:t>
            </a:r>
            <a:r>
              <a:rPr lang="en-US" dirty="0" err="1" smtClean="0"/>
              <a:t>símbolos</a:t>
            </a:r>
            <a:endParaRPr lang="en-US" dirty="0" smtClean="0"/>
          </a:p>
          <a:p>
            <a:r>
              <a:rPr lang="en-US" dirty="0" err="1" smtClean="0"/>
              <a:t>Mejora</a:t>
            </a:r>
            <a:r>
              <a:rPr lang="en-US" dirty="0" smtClean="0"/>
              <a:t> de </a:t>
            </a:r>
            <a:r>
              <a:rPr lang="en-US" dirty="0" err="1" smtClean="0"/>
              <a:t>tiempos</a:t>
            </a:r>
            <a:r>
              <a:rPr lang="en-US" dirty="0" smtClean="0"/>
              <a:t> de </a:t>
            </a:r>
            <a:r>
              <a:rPr lang="en-US" dirty="0" err="1" smtClean="0"/>
              <a:t>compilación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 </a:t>
            </a:r>
            <a:r>
              <a:rPr lang="en-US" dirty="0" err="1" smtClean="0"/>
              <a:t>nos</a:t>
            </a:r>
            <a:r>
              <a:rPr lang="en-US" dirty="0" smtClean="0"/>
              <a:t> </a:t>
            </a:r>
            <a:r>
              <a:rPr lang="en-US" dirty="0" err="1" smtClean="0"/>
              <a:t>aportan</a:t>
            </a:r>
            <a:r>
              <a:rPr lang="en-US" dirty="0" smtClean="0"/>
              <a:t> las </a:t>
            </a:r>
            <a:r>
              <a:rPr lang="en-US" dirty="0" err="1" smtClean="0"/>
              <a:t>dependencias</a:t>
            </a:r>
            <a:r>
              <a:rPr lang="en-US" dirty="0" smtClean="0"/>
              <a:t> NuGet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2984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Cuándo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1026" name="Picture 2" descr="http://watch-test.es/wp-content/uploads/2013/03/JLC-Gyrotourbillon3_02.jpg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2" b="965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93987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3447098"/>
          </a:xfrm>
        </p:spPr>
        <p:txBody>
          <a:bodyPr/>
          <a:lstStyle/>
          <a:p>
            <a:r>
              <a:rPr lang="en-US" dirty="0" err="1" smtClean="0"/>
              <a:t>Dentro</a:t>
            </a:r>
            <a:r>
              <a:rPr lang="en-US" dirty="0" smtClean="0"/>
              <a:t> de </a:t>
            </a:r>
            <a:r>
              <a:rPr lang="en-US" dirty="0" err="1" smtClean="0"/>
              <a:t>solución</a:t>
            </a:r>
            <a:endParaRPr lang="en-US" dirty="0" smtClean="0"/>
          </a:p>
          <a:p>
            <a:r>
              <a:rPr lang="en-US" dirty="0" smtClean="0"/>
              <a:t>Con </a:t>
            </a:r>
            <a:r>
              <a:rPr lang="en-US" i="1" dirty="0" err="1" smtClean="0"/>
              <a:t>bajo</a:t>
            </a:r>
            <a:r>
              <a:rPr lang="en-US" dirty="0" smtClean="0"/>
              <a:t> </a:t>
            </a:r>
            <a:r>
              <a:rPr lang="en-US" dirty="0" err="1" smtClean="0"/>
              <a:t>nivel</a:t>
            </a:r>
            <a:r>
              <a:rPr lang="en-US" dirty="0" smtClean="0"/>
              <a:t> </a:t>
            </a:r>
            <a:r>
              <a:rPr lang="en-US" dirty="0" err="1" smtClean="0"/>
              <a:t>modificaciones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Mejora</a:t>
            </a:r>
            <a:r>
              <a:rPr lang="en-US" dirty="0" smtClean="0"/>
              <a:t> </a:t>
            </a:r>
            <a:r>
              <a:rPr lang="en-US" dirty="0" err="1" smtClean="0"/>
              <a:t>tiempos</a:t>
            </a:r>
            <a:r>
              <a:rPr lang="en-US" dirty="0" smtClean="0"/>
              <a:t> de </a:t>
            </a:r>
            <a:r>
              <a:rPr lang="en-US" dirty="0" err="1" smtClean="0"/>
              <a:t>compilación</a:t>
            </a:r>
            <a:endParaRPr lang="en-US" dirty="0" smtClean="0"/>
          </a:p>
          <a:p>
            <a:r>
              <a:rPr lang="en-US" dirty="0" err="1" smtClean="0"/>
              <a:t>Facilita</a:t>
            </a:r>
            <a:r>
              <a:rPr lang="en-US" dirty="0" smtClean="0"/>
              <a:t> el </a:t>
            </a:r>
            <a:r>
              <a:rPr lang="en-US" dirty="0" err="1" smtClean="0"/>
              <a:t>trabajo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VS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Referencias</a:t>
            </a:r>
            <a:r>
              <a:rPr lang="en-US" dirty="0" smtClean="0"/>
              <a:t> </a:t>
            </a:r>
            <a:r>
              <a:rPr lang="en-US" dirty="0" err="1" smtClean="0"/>
              <a:t>usadas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varios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69135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3447098"/>
          </a:xfrm>
        </p:spPr>
        <p:txBody>
          <a:bodyPr/>
          <a:lstStyle/>
          <a:p>
            <a:r>
              <a:rPr lang="en-US" dirty="0" err="1" smtClean="0"/>
              <a:t>Despues</a:t>
            </a:r>
            <a:r>
              <a:rPr lang="en-US" dirty="0" smtClean="0"/>
              <a:t> de </a:t>
            </a:r>
            <a:r>
              <a:rPr lang="en-US" dirty="0" err="1" smtClean="0"/>
              <a:t>estabilizar</a:t>
            </a:r>
            <a:endParaRPr lang="en-US" dirty="0" smtClean="0"/>
          </a:p>
          <a:p>
            <a:r>
              <a:rPr lang="en-US" dirty="0" err="1" smtClean="0"/>
              <a:t>Librerías</a:t>
            </a:r>
            <a:r>
              <a:rPr lang="en-US" dirty="0" smtClean="0"/>
              <a:t> communes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Facilita</a:t>
            </a:r>
            <a:r>
              <a:rPr lang="en-US" dirty="0" smtClean="0"/>
              <a:t> la </a:t>
            </a:r>
            <a:r>
              <a:rPr lang="en-US" dirty="0" err="1" smtClean="0"/>
              <a:t>reutilización</a:t>
            </a:r>
            <a:endParaRPr lang="en-US" dirty="0" smtClean="0"/>
          </a:p>
          <a:p>
            <a:r>
              <a:rPr lang="en-US" dirty="0" err="1" smtClean="0"/>
              <a:t>Mejora</a:t>
            </a:r>
            <a:r>
              <a:rPr lang="en-US" dirty="0" smtClean="0"/>
              <a:t> el </a:t>
            </a:r>
            <a:r>
              <a:rPr lang="en-US" dirty="0" err="1" smtClean="0"/>
              <a:t>seguimiento</a:t>
            </a:r>
            <a:r>
              <a:rPr lang="en-US" dirty="0" smtClean="0"/>
              <a:t> de </a:t>
            </a:r>
            <a:r>
              <a:rPr lang="en-US" dirty="0" err="1" smtClean="0"/>
              <a:t>versionado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reutilizables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equipos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5480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4124206"/>
          </a:xfrm>
        </p:spPr>
        <p:txBody>
          <a:bodyPr/>
          <a:lstStyle/>
          <a:p>
            <a:r>
              <a:rPr lang="en-US" dirty="0" err="1" smtClean="0"/>
              <a:t>Reutilizables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distintos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endParaRPr lang="en-US" dirty="0" smtClean="0"/>
          </a:p>
          <a:p>
            <a:r>
              <a:rPr lang="en-US" dirty="0" err="1" smtClean="0"/>
              <a:t>Generación</a:t>
            </a:r>
            <a:r>
              <a:rPr lang="en-US" dirty="0" smtClean="0"/>
              <a:t> de </a:t>
            </a:r>
            <a:r>
              <a:rPr lang="en-US" dirty="0" err="1" smtClean="0"/>
              <a:t>estructuras</a:t>
            </a:r>
            <a:r>
              <a:rPr lang="en-US" dirty="0" smtClean="0"/>
              <a:t> communes</a:t>
            </a:r>
          </a:p>
          <a:p>
            <a:endParaRPr lang="en-US" dirty="0"/>
          </a:p>
          <a:p>
            <a:r>
              <a:rPr lang="en-US" dirty="0" err="1" smtClean="0"/>
              <a:t>Facilita</a:t>
            </a:r>
            <a:r>
              <a:rPr lang="en-US" dirty="0" smtClean="0"/>
              <a:t> la </a:t>
            </a:r>
            <a:r>
              <a:rPr lang="en-US" dirty="0" err="1" smtClean="0"/>
              <a:t>estructura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proyectos</a:t>
            </a:r>
            <a:r>
              <a:rPr lang="en-US" dirty="0" smtClean="0"/>
              <a:t> </a:t>
            </a:r>
            <a:r>
              <a:rPr lang="en-US" dirty="0" err="1" smtClean="0"/>
              <a:t>similares</a:t>
            </a:r>
            <a:endParaRPr lang="en-US" dirty="0" smtClean="0"/>
          </a:p>
          <a:p>
            <a:r>
              <a:rPr lang="en-US" dirty="0" smtClean="0"/>
              <a:t>OJO no </a:t>
            </a:r>
            <a:r>
              <a:rPr lang="en-US" dirty="0" err="1" smtClean="0"/>
              <a:t>caer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i="1" dirty="0" smtClean="0"/>
              <a:t>framework</a:t>
            </a:r>
          </a:p>
          <a:p>
            <a:r>
              <a:rPr lang="en-US" dirty="0" smtClean="0"/>
              <a:t>OJO no </a:t>
            </a:r>
            <a:r>
              <a:rPr lang="en-US" dirty="0" err="1" smtClean="0"/>
              <a:t>caer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las </a:t>
            </a:r>
            <a:r>
              <a:rPr lang="en-US" i="1" dirty="0" smtClean="0"/>
              <a:t>churreras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Scaffolding de </a:t>
            </a:r>
            <a:r>
              <a:rPr lang="en-US" dirty="0" err="1" smtClean="0"/>
              <a:t>estructuras</a:t>
            </a:r>
            <a:r>
              <a:rPr lang="en-US" dirty="0" smtClean="0"/>
              <a:t> communes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04371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4124206"/>
          </a:xfrm>
        </p:spPr>
        <p:txBody>
          <a:bodyPr/>
          <a:lstStyle/>
          <a:p>
            <a:r>
              <a:rPr lang="en-US" dirty="0" err="1" smtClean="0"/>
              <a:t>Componentes</a:t>
            </a:r>
            <a:r>
              <a:rPr lang="en-US" dirty="0" smtClean="0"/>
              <a:t> OSS </a:t>
            </a:r>
            <a:r>
              <a:rPr lang="en-US" dirty="0" err="1" smtClean="0"/>
              <a:t>modificados</a:t>
            </a:r>
            <a:endParaRPr lang="en-US" dirty="0" smtClean="0"/>
          </a:p>
          <a:p>
            <a:r>
              <a:rPr lang="en-US" dirty="0" err="1" smtClean="0"/>
              <a:t>También</a:t>
            </a:r>
            <a:r>
              <a:rPr lang="en-US" dirty="0" smtClean="0"/>
              <a:t> </a:t>
            </a:r>
            <a:r>
              <a:rPr lang="en-US" i="1" dirty="0" smtClean="0"/>
              <a:t> </a:t>
            </a:r>
            <a:r>
              <a:rPr lang="en-US" i="1" dirty="0" err="1" smtClean="0"/>
              <a:t>bajo</a:t>
            </a:r>
            <a:r>
              <a:rPr lang="en-US" dirty="0" smtClean="0"/>
              <a:t> </a:t>
            </a:r>
            <a:r>
              <a:rPr lang="en-US" dirty="0" err="1" smtClean="0"/>
              <a:t>nivel</a:t>
            </a:r>
            <a:r>
              <a:rPr lang="en-US" dirty="0" smtClean="0"/>
              <a:t> de </a:t>
            </a:r>
            <a:r>
              <a:rPr lang="en-US" dirty="0" err="1" smtClean="0"/>
              <a:t>modificaciones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Mejor</a:t>
            </a:r>
            <a:r>
              <a:rPr lang="en-US" dirty="0" smtClean="0"/>
              <a:t> </a:t>
            </a:r>
            <a:r>
              <a:rPr lang="en-US" dirty="0" err="1" smtClean="0"/>
              <a:t>reutilización</a:t>
            </a:r>
            <a:endParaRPr lang="en-US" dirty="0" smtClean="0"/>
          </a:p>
          <a:p>
            <a:r>
              <a:rPr lang="en-US" dirty="0" err="1" smtClean="0"/>
              <a:t>Minimización</a:t>
            </a:r>
            <a:r>
              <a:rPr lang="en-US" dirty="0" smtClean="0"/>
              <a:t> </a:t>
            </a:r>
            <a:r>
              <a:rPr lang="en-US" dirty="0" err="1" smtClean="0"/>
              <a:t>tiempos</a:t>
            </a:r>
            <a:r>
              <a:rPr lang="en-US" dirty="0" smtClean="0"/>
              <a:t> </a:t>
            </a:r>
            <a:r>
              <a:rPr lang="en-US" dirty="0" err="1" smtClean="0"/>
              <a:t>compilación</a:t>
            </a:r>
            <a:endParaRPr lang="en-US" dirty="0" smtClean="0"/>
          </a:p>
          <a:p>
            <a:r>
              <a:rPr lang="en-US" dirty="0" err="1" smtClean="0"/>
              <a:t>Facilidad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dependencias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Paquetes</a:t>
            </a:r>
            <a:r>
              <a:rPr lang="en-US" dirty="0" smtClean="0"/>
              <a:t> de </a:t>
            </a:r>
            <a:r>
              <a:rPr lang="en-US" dirty="0" err="1" smtClean="0"/>
              <a:t>terceros</a:t>
            </a:r>
            <a:r>
              <a:rPr lang="en-US" dirty="0" smtClean="0"/>
              <a:t> </a:t>
            </a:r>
            <a:r>
              <a:rPr lang="en-US" dirty="0" err="1" smtClean="0"/>
              <a:t>modificados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00980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4124206"/>
          </a:xfrm>
        </p:spPr>
        <p:txBody>
          <a:bodyPr/>
          <a:lstStyle/>
          <a:p>
            <a:r>
              <a:rPr lang="en-US" dirty="0" err="1" smtClean="0"/>
              <a:t>Publica</a:t>
            </a:r>
            <a:r>
              <a:rPr lang="en-US" dirty="0" smtClean="0"/>
              <a:t> </a:t>
            </a:r>
            <a:r>
              <a:rPr lang="en-US" dirty="0" err="1" smtClean="0"/>
              <a:t>tus</a:t>
            </a:r>
            <a:r>
              <a:rPr lang="en-US" dirty="0" smtClean="0"/>
              <a:t> </a:t>
            </a:r>
            <a:r>
              <a:rPr lang="en-US" dirty="0" err="1" smtClean="0"/>
              <a:t>símbolos</a:t>
            </a:r>
            <a:endParaRPr lang="en-US" dirty="0" smtClean="0"/>
          </a:p>
          <a:p>
            <a:r>
              <a:rPr lang="en-US" dirty="0" err="1" smtClean="0"/>
              <a:t>Agrega</a:t>
            </a:r>
            <a:r>
              <a:rPr lang="en-US" dirty="0" smtClean="0"/>
              <a:t> </a:t>
            </a:r>
            <a:r>
              <a:rPr lang="en-US" dirty="0" err="1" smtClean="0"/>
              <a:t>todo</a:t>
            </a:r>
            <a:r>
              <a:rPr lang="en-US" dirty="0" smtClean="0"/>
              <a:t> lo </a:t>
            </a:r>
            <a:r>
              <a:rPr lang="en-US" dirty="0" err="1" smtClean="0"/>
              <a:t>necesario</a:t>
            </a:r>
            <a:r>
              <a:rPr lang="en-US" dirty="0" smtClean="0"/>
              <a:t> al </a:t>
            </a:r>
            <a:r>
              <a:rPr lang="en-US" dirty="0" err="1" smtClean="0"/>
              <a:t>paquete</a:t>
            </a:r>
            <a:endParaRPr lang="en-US" dirty="0" smtClean="0"/>
          </a:p>
          <a:p>
            <a:r>
              <a:rPr lang="en-US" dirty="0" err="1" smtClean="0"/>
              <a:t>Versionado</a:t>
            </a:r>
            <a:endParaRPr lang="en-US" dirty="0" smtClean="0"/>
          </a:p>
          <a:p>
            <a:r>
              <a:rPr lang="en-US" dirty="0" err="1" smtClean="0"/>
              <a:t>Automatiza</a:t>
            </a:r>
            <a:r>
              <a:rPr lang="en-US" dirty="0" smtClean="0"/>
              <a:t> la </a:t>
            </a:r>
            <a:r>
              <a:rPr lang="en-US" dirty="0" err="1" smtClean="0"/>
              <a:t>creación</a:t>
            </a:r>
            <a:r>
              <a:rPr lang="en-US" dirty="0" smtClean="0"/>
              <a:t> y </a:t>
            </a:r>
            <a:r>
              <a:rPr lang="en-US" dirty="0" err="1" smtClean="0"/>
              <a:t>publicación</a:t>
            </a:r>
            <a:endParaRPr lang="en-US" dirty="0" smtClean="0"/>
          </a:p>
          <a:p>
            <a:r>
              <a:rPr lang="en-US" dirty="0" err="1" smtClean="0"/>
              <a:t>Objetivo</a:t>
            </a:r>
            <a:r>
              <a:rPr lang="en-US" dirty="0" smtClean="0"/>
              <a:t>: </a:t>
            </a:r>
            <a:r>
              <a:rPr lang="en-US" dirty="0" err="1" smtClean="0"/>
              <a:t>facilitar</a:t>
            </a:r>
            <a:r>
              <a:rPr lang="en-US" dirty="0" smtClean="0"/>
              <a:t> la </a:t>
            </a:r>
            <a:r>
              <a:rPr lang="en-US" dirty="0" err="1" smtClean="0"/>
              <a:t>compilación</a:t>
            </a:r>
            <a:r>
              <a:rPr lang="en-US" dirty="0" smtClean="0"/>
              <a:t> “from scratch”</a:t>
            </a:r>
          </a:p>
          <a:p>
            <a:r>
              <a:rPr lang="en-US" dirty="0" err="1" smtClean="0"/>
              <a:t>Referencias</a:t>
            </a:r>
            <a:r>
              <a:rPr lang="en-US" dirty="0" smtClean="0"/>
              <a:t> para </a:t>
            </a:r>
            <a:r>
              <a:rPr lang="en-US" dirty="0" err="1" smtClean="0"/>
              <a:t>desarrollo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paquetes</a:t>
            </a: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63684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Generación</a:t>
            </a:r>
            <a:r>
              <a:rPr lang="en-US" dirty="0" smtClean="0"/>
              <a:t> de </a:t>
            </a:r>
            <a:r>
              <a:rPr lang="en-US" dirty="0" err="1" smtClean="0"/>
              <a:t>paquetes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41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5613845"/>
          </a:xfrm>
        </p:spPr>
        <p:txBody>
          <a:bodyPr/>
          <a:lstStyle/>
          <a:p>
            <a:r>
              <a:rPr lang="en-US" dirty="0" err="1" smtClean="0"/>
              <a:t>Fichero</a:t>
            </a:r>
            <a:r>
              <a:rPr lang="en-US" dirty="0" smtClean="0"/>
              <a:t> de </a:t>
            </a:r>
            <a:r>
              <a:rPr lang="en-US" dirty="0" err="1" smtClean="0"/>
              <a:t>definición</a:t>
            </a:r>
            <a:r>
              <a:rPr lang="en-US" dirty="0" smtClean="0"/>
              <a:t> </a:t>
            </a:r>
            <a:r>
              <a:rPr lang="en-US" dirty="0" err="1" smtClean="0"/>
              <a:t>nuspec</a:t>
            </a:r>
            <a:endParaRPr lang="en-US" dirty="0" smtClean="0"/>
          </a:p>
          <a:p>
            <a:pPr lvl="1"/>
            <a:r>
              <a:rPr lang="en-US" dirty="0" err="1" smtClean="0"/>
              <a:t>Contiene</a:t>
            </a:r>
            <a:r>
              <a:rPr lang="en-US" dirty="0" smtClean="0"/>
              <a:t> las </a:t>
            </a:r>
            <a:r>
              <a:rPr lang="en-US" dirty="0" err="1" smtClean="0"/>
              <a:t>propiedades</a:t>
            </a:r>
            <a:r>
              <a:rPr lang="en-US" dirty="0" smtClean="0"/>
              <a:t> del </a:t>
            </a:r>
            <a:r>
              <a:rPr lang="en-US" dirty="0" err="1" smtClean="0"/>
              <a:t>paquete</a:t>
            </a:r>
            <a:endParaRPr lang="en-US" dirty="0" smtClean="0"/>
          </a:p>
          <a:p>
            <a:pPr lvl="1"/>
            <a:r>
              <a:rPr lang="en-US" dirty="0" err="1" smtClean="0"/>
              <a:t>Creación</a:t>
            </a:r>
            <a:r>
              <a:rPr lang="en-US" dirty="0" smtClean="0"/>
              <a:t> con </a:t>
            </a:r>
            <a:r>
              <a:rPr lang="en-US" dirty="0" err="1" smtClean="0"/>
              <a:t>nuget</a:t>
            </a:r>
            <a:r>
              <a:rPr lang="en-US" dirty="0" smtClean="0"/>
              <a:t> spec</a:t>
            </a:r>
          </a:p>
          <a:p>
            <a:r>
              <a:rPr lang="en-US" dirty="0" err="1" smtClean="0"/>
              <a:t>Nuget</a:t>
            </a:r>
            <a:r>
              <a:rPr lang="en-US" dirty="0" smtClean="0"/>
              <a:t> pack</a:t>
            </a:r>
          </a:p>
          <a:p>
            <a:pPr lvl="1"/>
            <a:r>
              <a:rPr lang="en-US" dirty="0" err="1" smtClean="0"/>
              <a:t>Línea</a:t>
            </a:r>
            <a:r>
              <a:rPr lang="en-US" dirty="0" smtClean="0"/>
              <a:t> de commandos de </a:t>
            </a:r>
            <a:r>
              <a:rPr lang="en-US" dirty="0" err="1" smtClean="0"/>
              <a:t>generación</a:t>
            </a:r>
            <a:endParaRPr lang="en-US" dirty="0" smtClean="0"/>
          </a:p>
          <a:p>
            <a:pPr lvl="1"/>
            <a:r>
              <a:rPr lang="en-US" dirty="0" err="1" smtClean="0"/>
              <a:t>Directo</a:t>
            </a:r>
            <a:r>
              <a:rPr lang="en-US" dirty="0" smtClean="0"/>
              <a:t> a </a:t>
            </a:r>
            <a:r>
              <a:rPr lang="en-US" dirty="0" err="1" smtClean="0"/>
              <a:t>través</a:t>
            </a:r>
            <a:r>
              <a:rPr lang="en-US" dirty="0" smtClean="0"/>
              <a:t> de un </a:t>
            </a:r>
            <a:r>
              <a:rPr lang="en-US" dirty="0" err="1" smtClean="0"/>
              <a:t>csproj</a:t>
            </a:r>
            <a:endParaRPr lang="en-US" dirty="0" smtClean="0"/>
          </a:p>
          <a:p>
            <a:pPr lvl="1"/>
            <a:r>
              <a:rPr lang="en-US" dirty="0" err="1" smtClean="0"/>
              <a:t>Usando</a:t>
            </a:r>
            <a:r>
              <a:rPr lang="en-US" dirty="0" smtClean="0"/>
              <a:t> </a:t>
            </a:r>
            <a:r>
              <a:rPr lang="en-US" dirty="0" err="1" smtClean="0"/>
              <a:t>fichero</a:t>
            </a:r>
            <a:r>
              <a:rPr lang="en-US" dirty="0" smtClean="0"/>
              <a:t> </a:t>
            </a:r>
            <a:r>
              <a:rPr lang="en-US" dirty="0" err="1" smtClean="0"/>
              <a:t>nuspec</a:t>
            </a:r>
            <a:endParaRPr lang="en-US" dirty="0" smtClean="0"/>
          </a:p>
          <a:p>
            <a:pPr lvl="1"/>
            <a:r>
              <a:rPr lang="en-US" dirty="0">
                <a:hlinkClick r:id="rId2"/>
              </a:rPr>
              <a:t>https://docs.nuget.org/Create/Creating-and-Publishing-a-Package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err="1" smtClean="0"/>
              <a:t>Tarea</a:t>
            </a:r>
            <a:r>
              <a:rPr lang="en-US" dirty="0" smtClean="0"/>
              <a:t> de Team Build</a:t>
            </a:r>
          </a:p>
          <a:p>
            <a:pPr lvl="1"/>
            <a:r>
              <a:rPr lang="en-US" dirty="0" err="1" smtClean="0"/>
              <a:t>Nuget</a:t>
            </a:r>
            <a:r>
              <a:rPr lang="en-US" dirty="0" smtClean="0"/>
              <a:t> pack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Generación</a:t>
            </a:r>
            <a:r>
              <a:rPr lang="en-US" dirty="0" smtClean="0"/>
              <a:t> .</a:t>
            </a:r>
            <a:r>
              <a:rPr lang="en-US" dirty="0" err="1" smtClean="0"/>
              <a:t>nupkg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27501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6" y="1212855"/>
            <a:ext cx="11885683" cy="5613845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&lt;?xml version="1.0"?&gt;</a:t>
            </a:r>
          </a:p>
          <a:p>
            <a:pPr marL="0" indent="0">
              <a:buNone/>
            </a:pPr>
            <a:r>
              <a:rPr lang="en-US" sz="1800" dirty="0" smtClean="0"/>
              <a:t>&lt;package &gt;</a:t>
            </a:r>
          </a:p>
          <a:p>
            <a:pPr marL="0" indent="0">
              <a:buNone/>
            </a:pPr>
            <a:r>
              <a:rPr lang="en-US" sz="1800" dirty="0" smtClean="0"/>
              <a:t>  &lt;metadata&gt;</a:t>
            </a:r>
          </a:p>
          <a:p>
            <a:pPr marL="0" indent="0">
              <a:buNone/>
            </a:pPr>
            <a:r>
              <a:rPr lang="en-US" sz="1800" dirty="0" smtClean="0"/>
              <a:t>    &lt;id&gt;$id$&lt;/id&gt;</a:t>
            </a:r>
          </a:p>
          <a:p>
            <a:pPr marL="0" indent="0">
              <a:buNone/>
            </a:pPr>
            <a:r>
              <a:rPr lang="en-US" sz="1800" dirty="0" smtClean="0"/>
              <a:t>    &lt;version&gt;$version$&lt;/version&gt;</a:t>
            </a:r>
          </a:p>
          <a:p>
            <a:pPr marL="0" indent="0">
              <a:buNone/>
            </a:pPr>
            <a:r>
              <a:rPr lang="en-US" sz="1800" dirty="0" smtClean="0"/>
              <a:t>    &lt;title&gt;</a:t>
            </a:r>
            <a:r>
              <a:rPr lang="en-US" sz="1800" dirty="0" err="1" smtClean="0"/>
              <a:t>EppPlus</a:t>
            </a:r>
            <a:r>
              <a:rPr lang="en-US" sz="1800" dirty="0" smtClean="0"/>
              <a:t> custom&lt;/title&gt;</a:t>
            </a:r>
          </a:p>
          <a:p>
            <a:pPr marL="0" indent="0">
              <a:buNone/>
            </a:pPr>
            <a:r>
              <a:rPr lang="en-US" sz="1800" dirty="0" smtClean="0"/>
              <a:t>    &lt;authors&gt;$author$&lt;/authors&gt;</a:t>
            </a:r>
          </a:p>
          <a:p>
            <a:pPr marL="0" indent="0">
              <a:buNone/>
            </a:pPr>
            <a:r>
              <a:rPr lang="en-US" sz="1800" dirty="0" smtClean="0"/>
              <a:t>    &lt;owners&gt;$author$&lt;/owners&gt;   </a:t>
            </a:r>
          </a:p>
          <a:p>
            <a:pPr marL="0" indent="0">
              <a:buNone/>
            </a:pPr>
            <a:r>
              <a:rPr lang="en-US" sz="1800" dirty="0" smtClean="0"/>
              <a:t>    &lt;description&gt;$description$&lt;/description&gt;</a:t>
            </a:r>
          </a:p>
          <a:p>
            <a:pPr marL="0" indent="0">
              <a:buNone/>
            </a:pPr>
            <a:r>
              <a:rPr lang="en-US" sz="1800" dirty="0" smtClean="0"/>
              <a:t>    &lt;</a:t>
            </a:r>
            <a:r>
              <a:rPr lang="en-US" sz="1800" dirty="0" err="1" smtClean="0"/>
              <a:t>releaseNotes</a:t>
            </a:r>
            <a:r>
              <a:rPr lang="en-US" sz="1800" dirty="0" smtClean="0"/>
              <a:t>&gt;Customized </a:t>
            </a:r>
            <a:r>
              <a:rPr lang="en-US" sz="1800" dirty="0" err="1" smtClean="0"/>
              <a:t>EPPPlus</a:t>
            </a:r>
            <a:r>
              <a:rPr lang="en-US" sz="1800" dirty="0" smtClean="0"/>
              <a:t> package.&lt;/</a:t>
            </a:r>
            <a:r>
              <a:rPr lang="en-US" sz="1800" dirty="0" err="1" smtClean="0"/>
              <a:t>releaseNotes</a:t>
            </a:r>
            <a:r>
              <a:rPr lang="en-US" sz="1800" dirty="0" smtClean="0"/>
              <a:t>&gt;</a:t>
            </a:r>
          </a:p>
          <a:p>
            <a:pPr marL="0" indent="0">
              <a:buNone/>
            </a:pPr>
            <a:r>
              <a:rPr lang="en-US" sz="1800" dirty="0" smtClean="0"/>
              <a:t>    &lt;copyright&gt;Copyright 2016&lt;/copyright&gt;</a:t>
            </a:r>
          </a:p>
          <a:p>
            <a:pPr marL="0" indent="0">
              <a:buNone/>
            </a:pPr>
            <a:r>
              <a:rPr lang="en-US" sz="1800" dirty="0" smtClean="0"/>
              <a:t>    &lt;tags&gt;&lt;/tags&gt;</a:t>
            </a:r>
          </a:p>
          <a:p>
            <a:pPr marL="0" indent="0">
              <a:buNone/>
            </a:pPr>
            <a:r>
              <a:rPr lang="en-US" sz="1800" dirty="0" smtClean="0"/>
              <a:t>  &lt;/metadata&gt;</a:t>
            </a:r>
          </a:p>
          <a:p>
            <a:pPr marL="0" indent="0">
              <a:buNone/>
            </a:pPr>
            <a:r>
              <a:rPr lang="en-US" sz="1800" dirty="0" smtClean="0"/>
              <a:t>  &lt;files&gt;</a:t>
            </a:r>
          </a:p>
          <a:p>
            <a:pPr marL="0" indent="0">
              <a:buNone/>
            </a:pPr>
            <a:r>
              <a:rPr lang="en-US" sz="1800" dirty="0" smtClean="0"/>
              <a:t>    &lt;file </a:t>
            </a:r>
            <a:r>
              <a:rPr lang="en-US" sz="1800" dirty="0" err="1" smtClean="0"/>
              <a:t>src</a:t>
            </a:r>
            <a:r>
              <a:rPr lang="en-US" sz="1800" dirty="0" smtClean="0"/>
              <a:t>="scripts\init.ps1" target="tools\init.ps1" /&gt;</a:t>
            </a:r>
          </a:p>
          <a:p>
            <a:pPr marL="0" indent="0">
              <a:buNone/>
            </a:pPr>
            <a:r>
              <a:rPr lang="en-US" sz="1800" dirty="0" smtClean="0"/>
              <a:t>    &lt;file </a:t>
            </a:r>
            <a:r>
              <a:rPr lang="en-US" sz="1800" dirty="0" err="1" smtClean="0"/>
              <a:t>src</a:t>
            </a:r>
            <a:r>
              <a:rPr lang="en-US" sz="1800" dirty="0" smtClean="0"/>
              <a:t>="content\images\ayudante.jpg" target="content\</a:t>
            </a:r>
            <a:r>
              <a:rPr lang="en-US" sz="1800" dirty="0" err="1" smtClean="0"/>
              <a:t>img</a:t>
            </a:r>
            <a:r>
              <a:rPr lang="en-US" sz="1800" dirty="0" smtClean="0"/>
              <a:t>\ayudante.jpg"/&gt;</a:t>
            </a:r>
          </a:p>
          <a:p>
            <a:pPr marL="0" indent="0">
              <a:buNone/>
            </a:pPr>
            <a:r>
              <a:rPr lang="en-US" sz="1800" dirty="0" smtClean="0"/>
              <a:t>  &lt;/files&gt;</a:t>
            </a:r>
          </a:p>
          <a:p>
            <a:pPr marL="0" indent="0">
              <a:buNone/>
            </a:pPr>
            <a:r>
              <a:rPr lang="en-US" sz="1800" dirty="0" smtClean="0"/>
              <a:t>&lt;/package&gt;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Fichero</a:t>
            </a:r>
            <a:r>
              <a:rPr lang="en-US" dirty="0" smtClean="0"/>
              <a:t> </a:t>
            </a:r>
            <a:r>
              <a:rPr lang="en-US" dirty="0" err="1" smtClean="0"/>
              <a:t>NuSpec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203744" y="1287462"/>
            <a:ext cx="5072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docs.nuget.org/create/nuspec-reference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02018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5217" y="754062"/>
            <a:ext cx="7009440" cy="1837298"/>
          </a:xfrm>
        </p:spPr>
        <p:txBody>
          <a:bodyPr/>
          <a:lstStyle/>
          <a:p>
            <a:r>
              <a:rPr lang="es-ES" dirty="0" smtClean="0"/>
              <a:t>Gestión de dependencias con tu propio </a:t>
            </a:r>
            <a:r>
              <a:rPr lang="es-ES" i="1" dirty="0" err="1" smtClean="0"/>
              <a:t>feed</a:t>
            </a:r>
            <a:r>
              <a:rPr lang="es-ES" dirty="0" smtClean="0"/>
              <a:t> </a:t>
            </a:r>
            <a:r>
              <a:rPr lang="es-ES" dirty="0" err="1" smtClean="0"/>
              <a:t>nuget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Luis Fraile</a:t>
            </a:r>
          </a:p>
          <a:p>
            <a:r>
              <a:rPr lang="en-US" dirty="0"/>
              <a:t>Consultor ALM</a:t>
            </a:r>
          </a:p>
          <a:p>
            <a:r>
              <a:rPr lang="en-US" dirty="0">
                <a:hlinkClick r:id="rId2"/>
              </a:rPr>
              <a:t>lfraile@plainconcepts.com</a:t>
            </a:r>
            <a:r>
              <a:rPr lang="en-US" dirty="0"/>
              <a:t> </a:t>
            </a:r>
          </a:p>
          <a:p>
            <a:r>
              <a:rPr lang="en-US" dirty="0"/>
              <a:t>@</a:t>
            </a:r>
            <a:r>
              <a:rPr lang="en-US" dirty="0" err="1" smtClean="0"/>
              <a:t>lfraile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4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$id$</a:t>
            </a:r>
          </a:p>
          <a:p>
            <a:pPr lvl="1"/>
            <a:r>
              <a:rPr lang="en-US" dirty="0" err="1" smtClean="0"/>
              <a:t>nombre</a:t>
            </a:r>
            <a:r>
              <a:rPr lang="en-US" dirty="0" smtClean="0"/>
              <a:t> de assembly</a:t>
            </a:r>
          </a:p>
          <a:p>
            <a:r>
              <a:rPr lang="en-US" dirty="0" smtClean="0"/>
              <a:t>$version$</a:t>
            </a:r>
          </a:p>
          <a:p>
            <a:pPr lvl="1"/>
            <a:r>
              <a:rPr lang="en-US" dirty="0" err="1" smtClean="0"/>
              <a:t>AssemblyVersionAttribute</a:t>
            </a:r>
            <a:r>
              <a:rPr lang="en-US" dirty="0" smtClean="0"/>
              <a:t> / </a:t>
            </a:r>
            <a:r>
              <a:rPr lang="en-US" dirty="0" err="1" smtClean="0"/>
              <a:t>AssemblyInformationalVersionAttribute</a:t>
            </a:r>
            <a:endParaRPr lang="en-US" dirty="0" smtClean="0"/>
          </a:p>
          <a:p>
            <a:r>
              <a:rPr lang="en-US" dirty="0" smtClean="0"/>
              <a:t>$author$</a:t>
            </a:r>
          </a:p>
          <a:p>
            <a:pPr lvl="1"/>
            <a:r>
              <a:rPr lang="en-US" dirty="0" err="1" smtClean="0"/>
              <a:t>AssemblyCompanyAttribute</a:t>
            </a:r>
            <a:r>
              <a:rPr lang="en-US" dirty="0" smtClean="0"/>
              <a:t>.</a:t>
            </a:r>
          </a:p>
          <a:p>
            <a:r>
              <a:rPr lang="en-US" dirty="0" smtClean="0"/>
              <a:t>$description$</a:t>
            </a:r>
          </a:p>
          <a:p>
            <a:pPr lvl="1"/>
            <a:r>
              <a:rPr lang="en-US" dirty="0" err="1" smtClean="0"/>
              <a:t>AssemblyDescriptionAttribute</a:t>
            </a:r>
            <a:r>
              <a:rPr lang="en-US" dirty="0" smtClean="0"/>
              <a:t>.</a:t>
            </a:r>
          </a:p>
          <a:p>
            <a:r>
              <a:rPr lang="en-US" dirty="0" smtClean="0"/>
              <a:t>$configuration$</a:t>
            </a:r>
          </a:p>
          <a:p>
            <a:pPr lvl="1"/>
            <a:r>
              <a:rPr lang="en-US" dirty="0" err="1" smtClean="0"/>
              <a:t>Configuración</a:t>
            </a:r>
            <a:r>
              <a:rPr lang="en-US" dirty="0" smtClean="0"/>
              <a:t> </a:t>
            </a:r>
            <a:r>
              <a:rPr lang="en-US" dirty="0" err="1" smtClean="0"/>
              <a:t>usada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compilación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Tokens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99259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5072158"/>
          </a:xfrm>
        </p:spPr>
        <p:txBody>
          <a:bodyPr/>
          <a:lstStyle/>
          <a:p>
            <a:r>
              <a:rPr lang="en-US" dirty="0" err="1" smtClean="0"/>
              <a:t>Dependencias</a:t>
            </a:r>
            <a:endParaRPr lang="en-US" dirty="0" smtClean="0"/>
          </a:p>
          <a:p>
            <a:pPr lvl="1"/>
            <a:r>
              <a:rPr lang="en-US" dirty="0" err="1" smtClean="0"/>
              <a:t>Paquetes</a:t>
            </a:r>
            <a:r>
              <a:rPr lang="en-US" dirty="0" smtClean="0"/>
              <a:t> </a:t>
            </a:r>
            <a:r>
              <a:rPr lang="en-US" dirty="0" err="1" smtClean="0"/>
              <a:t>nuget</a:t>
            </a:r>
            <a:endParaRPr lang="en-US" dirty="0" smtClean="0"/>
          </a:p>
          <a:p>
            <a:pPr lvl="1"/>
            <a:r>
              <a:rPr lang="en-US" dirty="0" smtClean="0"/>
              <a:t>Assemblies</a:t>
            </a:r>
          </a:p>
          <a:p>
            <a:pPr lvl="1"/>
            <a:r>
              <a:rPr lang="en-US" dirty="0" smtClean="0"/>
              <a:t>Framework</a:t>
            </a:r>
          </a:p>
          <a:p>
            <a:pPr lvl="1"/>
            <a:r>
              <a:rPr lang="en-US" dirty="0" smtClean="0"/>
              <a:t>GAC</a:t>
            </a:r>
          </a:p>
          <a:p>
            <a:pPr lvl="1"/>
            <a:r>
              <a:rPr lang="en-US" dirty="0" err="1" smtClean="0"/>
              <a:t>Dependencias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desarrollo</a:t>
            </a:r>
            <a:r>
              <a:rPr lang="en-US" dirty="0" smtClean="0"/>
              <a:t> (</a:t>
            </a:r>
            <a:r>
              <a:rPr lang="en-US" dirty="0" err="1" smtClean="0"/>
              <a:t>packages.config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Ficheros</a:t>
            </a:r>
            <a:r>
              <a:rPr lang="en-US" dirty="0" smtClean="0"/>
              <a:t> a </a:t>
            </a:r>
            <a:r>
              <a:rPr lang="en-US" dirty="0" err="1" smtClean="0"/>
              <a:t>incluir</a:t>
            </a:r>
            <a:endParaRPr lang="en-US" dirty="0" smtClean="0"/>
          </a:p>
          <a:p>
            <a:pPr lvl="1"/>
            <a:r>
              <a:rPr lang="en-US" dirty="0" err="1" smtClean="0"/>
              <a:t>Imágenes</a:t>
            </a:r>
            <a:endParaRPr lang="en-US" dirty="0" smtClean="0"/>
          </a:p>
          <a:p>
            <a:pPr lvl="1"/>
            <a:r>
              <a:rPr lang="en-US" dirty="0" smtClean="0"/>
              <a:t>CSS</a:t>
            </a:r>
          </a:p>
          <a:p>
            <a:pPr lvl="1"/>
            <a:r>
              <a:rPr lang="en-US" dirty="0" smtClean="0"/>
              <a:t>Origen y </a:t>
            </a:r>
            <a:r>
              <a:rPr lang="en-US" dirty="0" err="1" smtClean="0"/>
              <a:t>destino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instalación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secciones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10817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518000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Init.ps1 </a:t>
            </a:r>
          </a:p>
          <a:p>
            <a:pPr lvl="1"/>
            <a:r>
              <a:rPr lang="en-US" dirty="0" err="1" smtClean="0"/>
              <a:t>Ejecución</a:t>
            </a:r>
            <a:r>
              <a:rPr lang="en-US" dirty="0" smtClean="0"/>
              <a:t> </a:t>
            </a:r>
            <a:r>
              <a:rPr lang="en-US" dirty="0" err="1" smtClean="0"/>
              <a:t>única</a:t>
            </a:r>
            <a:r>
              <a:rPr lang="en-US" dirty="0" smtClean="0"/>
              <a:t> </a:t>
            </a:r>
            <a:r>
              <a:rPr lang="en-US" dirty="0" err="1" smtClean="0"/>
              <a:t>durante</a:t>
            </a:r>
            <a:r>
              <a:rPr lang="en-US" dirty="0" smtClean="0"/>
              <a:t> </a:t>
            </a:r>
            <a:r>
              <a:rPr lang="en-US" dirty="0" err="1" smtClean="0"/>
              <a:t>instalación</a:t>
            </a:r>
            <a:endParaRPr lang="en-US" dirty="0" smtClean="0"/>
          </a:p>
          <a:p>
            <a:pPr lvl="1"/>
            <a:r>
              <a:rPr lang="en-US" dirty="0" err="1" smtClean="0"/>
              <a:t>Ejecución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aperture de </a:t>
            </a:r>
            <a:r>
              <a:rPr lang="en-US" dirty="0" err="1" smtClean="0"/>
              <a:t>solución</a:t>
            </a:r>
            <a:endParaRPr lang="en-US" dirty="0" smtClean="0"/>
          </a:p>
          <a:p>
            <a:r>
              <a:rPr lang="en-US" dirty="0" smtClean="0"/>
              <a:t>Install.ps1</a:t>
            </a:r>
          </a:p>
          <a:p>
            <a:pPr lvl="1"/>
            <a:r>
              <a:rPr lang="en-US" dirty="0" err="1" smtClean="0"/>
              <a:t>Ejecución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instalación</a:t>
            </a:r>
            <a:r>
              <a:rPr lang="en-US" dirty="0" smtClean="0"/>
              <a:t> (</a:t>
            </a:r>
            <a:r>
              <a:rPr lang="en-US" dirty="0" err="1" smtClean="0"/>
              <a:t>por</a:t>
            </a:r>
            <a:r>
              <a:rPr lang="en-US" dirty="0" smtClean="0"/>
              <a:t> Proyecto)</a:t>
            </a:r>
          </a:p>
          <a:p>
            <a:pPr lvl="1"/>
            <a:r>
              <a:rPr lang="en-US" dirty="0" err="1" smtClean="0"/>
              <a:t>Después</a:t>
            </a:r>
            <a:r>
              <a:rPr lang="en-US" dirty="0" smtClean="0"/>
              <a:t> de init.ps1</a:t>
            </a:r>
          </a:p>
          <a:p>
            <a:r>
              <a:rPr lang="en-US" dirty="0" smtClean="0"/>
              <a:t>Uninstall.ps1</a:t>
            </a:r>
          </a:p>
          <a:p>
            <a:pPr lvl="1"/>
            <a:r>
              <a:rPr lang="en-US" dirty="0" err="1" smtClean="0"/>
              <a:t>Ejecución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desinstalación</a:t>
            </a:r>
            <a:endParaRPr lang="en-US" dirty="0" smtClean="0"/>
          </a:p>
          <a:p>
            <a:r>
              <a:rPr lang="en-US" dirty="0" smtClean="0"/>
              <a:t>Setup</a:t>
            </a:r>
          </a:p>
          <a:p>
            <a:pPr lvl="1"/>
            <a:r>
              <a:rPr lang="en-US" dirty="0" err="1" smtClean="0"/>
              <a:t>param</a:t>
            </a:r>
            <a:r>
              <a:rPr lang="en-US" dirty="0"/>
              <a:t>($</a:t>
            </a:r>
            <a:r>
              <a:rPr lang="en-US" dirty="0" err="1"/>
              <a:t>installPath</a:t>
            </a:r>
            <a:r>
              <a:rPr lang="en-US" dirty="0"/>
              <a:t>, $</a:t>
            </a:r>
            <a:r>
              <a:rPr lang="en-US" dirty="0" err="1"/>
              <a:t>toolsPath</a:t>
            </a:r>
            <a:r>
              <a:rPr lang="en-US" dirty="0"/>
              <a:t>, $package, $project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Directorio</a:t>
            </a:r>
            <a:r>
              <a:rPr lang="en-US" dirty="0" smtClean="0"/>
              <a:t> Tools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Ejecución</a:t>
            </a:r>
            <a:r>
              <a:rPr lang="en-US" dirty="0" smtClean="0"/>
              <a:t> de </a:t>
            </a:r>
            <a:r>
              <a:rPr lang="en-US" dirty="0" err="1" smtClean="0"/>
              <a:t>acciones</a:t>
            </a:r>
            <a:r>
              <a:rPr lang="en-US" dirty="0" smtClean="0"/>
              <a:t> PowerShell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40566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Creación</a:t>
            </a:r>
            <a:r>
              <a:rPr lang="en-US" dirty="0" smtClean="0"/>
              <a:t> </a:t>
            </a:r>
            <a:r>
              <a:rPr lang="en-US" dirty="0" err="1" smtClean="0"/>
              <a:t>nupkg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918" y="677862"/>
            <a:ext cx="4650126" cy="5276626"/>
          </a:xfrm>
          <a:prstGeom prst="rect">
            <a:avLst/>
          </a:prstGeom>
        </p:spPr>
      </p:pic>
      <p:sp>
        <p:nvSpPr>
          <p:cNvPr id="5" name="Title 2"/>
          <p:cNvSpPr>
            <a:spLocks noGrp="1"/>
          </p:cNvSpPr>
          <p:nvPr/>
        </p:nvSpPr>
        <p:spPr>
          <a:xfrm>
            <a:off x="426244" y="4259262"/>
            <a:ext cx="5714206" cy="1837298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4000" i="1" dirty="0" err="1" smtClean="0"/>
              <a:t>Talk</a:t>
            </a:r>
            <a:r>
              <a:rPr lang="es-ES" sz="4000" i="1" dirty="0" smtClean="0"/>
              <a:t> </a:t>
            </a:r>
            <a:r>
              <a:rPr lang="es-ES" sz="4000" i="1" dirty="0" err="1" smtClean="0"/>
              <a:t>is</a:t>
            </a:r>
            <a:r>
              <a:rPr lang="es-ES" sz="4000" i="1" dirty="0" smtClean="0"/>
              <a:t> </a:t>
            </a:r>
            <a:r>
              <a:rPr lang="es-ES" sz="4000" i="1" dirty="0" err="1" smtClean="0"/>
              <a:t>cheap</a:t>
            </a:r>
            <a:r>
              <a:rPr lang="es-ES" sz="4000" i="1" dirty="0"/>
              <a:t/>
            </a:r>
            <a:br>
              <a:rPr lang="es-ES" sz="4000" i="1" dirty="0"/>
            </a:br>
            <a:r>
              <a:rPr lang="es-ES" sz="4000" i="1" dirty="0" smtClean="0"/>
              <a:t>…show me </a:t>
            </a:r>
            <a:r>
              <a:rPr lang="es-ES" sz="4000" i="1" dirty="0" err="1" smtClean="0"/>
              <a:t>the</a:t>
            </a:r>
            <a:r>
              <a:rPr lang="es-ES" sz="4000" i="1" dirty="0" smtClean="0"/>
              <a:t> </a:t>
            </a:r>
            <a:r>
              <a:rPr lang="es-ES" sz="4000" i="1" dirty="0" err="1" smtClean="0"/>
              <a:t>code</a:t>
            </a:r>
            <a:r>
              <a:rPr lang="es-ES" sz="4000" i="1" dirty="0" smtClean="0"/>
              <a:t>!</a:t>
            </a:r>
            <a:br>
              <a:rPr lang="es-ES" sz="4000" i="1" dirty="0" smtClean="0"/>
            </a:br>
            <a:endParaRPr lang="en-US" sz="4000" i="1" dirty="0"/>
          </a:p>
        </p:txBody>
      </p:sp>
    </p:spTree>
    <p:extLst>
      <p:ext uri="{BB962C8B-B14F-4D97-AF65-F5344CB8AC3E}">
        <p14:creationId xmlns:p14="http://schemas.microsoft.com/office/powerpoint/2010/main" val="146615933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Gestión</a:t>
            </a:r>
            <a:r>
              <a:rPr lang="en-US" dirty="0" smtClean="0"/>
              <a:t> de </a:t>
            </a:r>
            <a:r>
              <a:rPr lang="en-US" dirty="0" err="1" smtClean="0"/>
              <a:t>paquetes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VSTS</a:t>
            </a:r>
            <a:endParaRPr lang="en-US" dirty="0"/>
          </a:p>
        </p:txBody>
      </p:sp>
      <p:pic>
        <p:nvPicPr>
          <p:cNvPr id="2058" name="Picture 10" descr="http://nakedalm.com/wp-content/uploads/2015/01/nakedalm-experts-visual-studio-alm.png"/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025" t="-21629" r="25933" b="-45221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38316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4259628"/>
          </a:xfrm>
        </p:spPr>
        <p:txBody>
          <a:bodyPr/>
          <a:lstStyle/>
          <a:p>
            <a:r>
              <a:rPr lang="en-US" dirty="0" err="1" smtClean="0"/>
              <a:t>En</a:t>
            </a:r>
            <a:r>
              <a:rPr lang="en-US" dirty="0" smtClean="0"/>
              <a:t> preview</a:t>
            </a:r>
          </a:p>
          <a:p>
            <a:r>
              <a:rPr lang="en-US" dirty="0" err="1" smtClean="0"/>
              <a:t>Gratuita</a:t>
            </a:r>
            <a:r>
              <a:rPr lang="en-US" dirty="0" smtClean="0"/>
              <a:t> …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ahora</a:t>
            </a:r>
            <a:r>
              <a:rPr lang="en-US" dirty="0" smtClean="0"/>
              <a:t> …</a:t>
            </a:r>
          </a:p>
          <a:p>
            <a:r>
              <a:rPr lang="en-US" dirty="0" err="1" smtClean="0"/>
              <a:t>Muy</a:t>
            </a:r>
            <a:r>
              <a:rPr lang="en-US" dirty="0" smtClean="0"/>
              <a:t> </a:t>
            </a:r>
            <a:r>
              <a:rPr lang="en-US" dirty="0" err="1" smtClean="0"/>
              <a:t>limitada</a:t>
            </a:r>
            <a:endParaRPr lang="en-US" dirty="0" smtClean="0"/>
          </a:p>
          <a:p>
            <a:r>
              <a:rPr lang="en-US" dirty="0" smtClean="0"/>
              <a:t>Dos </a:t>
            </a:r>
            <a:r>
              <a:rPr lang="en-US" dirty="0" err="1" smtClean="0"/>
              <a:t>tipos</a:t>
            </a:r>
            <a:r>
              <a:rPr lang="en-US" dirty="0" smtClean="0"/>
              <a:t> de feed</a:t>
            </a:r>
          </a:p>
          <a:p>
            <a:pPr lvl="1"/>
            <a:r>
              <a:rPr lang="en-US" dirty="0" err="1" smtClean="0"/>
              <a:t>Privados</a:t>
            </a:r>
            <a:endParaRPr lang="en-US" dirty="0" smtClean="0"/>
          </a:p>
          <a:p>
            <a:pPr lvl="1"/>
            <a:r>
              <a:rPr lang="en-US" dirty="0" err="1" smtClean="0"/>
              <a:t>Públicos</a:t>
            </a:r>
            <a:endParaRPr lang="en-US" dirty="0" smtClean="0"/>
          </a:p>
          <a:p>
            <a:r>
              <a:rPr lang="en-US" dirty="0" err="1" smtClean="0"/>
              <a:t>Totalmente</a:t>
            </a:r>
            <a:r>
              <a:rPr lang="en-US" dirty="0" smtClean="0"/>
              <a:t> </a:t>
            </a:r>
            <a:r>
              <a:rPr lang="en-US" dirty="0" err="1" smtClean="0"/>
              <a:t>integrado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smtClean="0"/>
              <a:t> VSTS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Extensión</a:t>
            </a:r>
            <a:r>
              <a:rPr lang="en-US" dirty="0" smtClean="0"/>
              <a:t> de VSTS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galería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56339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3176254"/>
          </a:xfrm>
        </p:spPr>
        <p:txBody>
          <a:bodyPr/>
          <a:lstStyle/>
          <a:p>
            <a:r>
              <a:rPr lang="en-US" dirty="0" err="1" smtClean="0"/>
              <a:t>Tareas</a:t>
            </a:r>
            <a:r>
              <a:rPr lang="en-US" dirty="0" smtClean="0"/>
              <a:t> de Team Build</a:t>
            </a:r>
          </a:p>
          <a:p>
            <a:r>
              <a:rPr lang="en-US" dirty="0" smtClean="0"/>
              <a:t>Pre-</a:t>
            </a:r>
            <a:r>
              <a:rPr lang="en-US" dirty="0" err="1" smtClean="0"/>
              <a:t>autenticadas</a:t>
            </a:r>
            <a:endParaRPr lang="en-US" dirty="0" smtClean="0"/>
          </a:p>
          <a:p>
            <a:r>
              <a:rPr lang="en-US" dirty="0" err="1" smtClean="0"/>
              <a:t>Posibilidad</a:t>
            </a:r>
            <a:r>
              <a:rPr lang="en-US" dirty="0" smtClean="0"/>
              <a:t> de </a:t>
            </a:r>
            <a:r>
              <a:rPr lang="en-US" dirty="0" err="1" smtClean="0"/>
              <a:t>permisos</a:t>
            </a:r>
            <a:r>
              <a:rPr lang="en-US" dirty="0" smtClean="0"/>
              <a:t> a </a:t>
            </a:r>
            <a:r>
              <a:rPr lang="en-US" dirty="0" err="1" smtClean="0"/>
              <a:t>nivel</a:t>
            </a:r>
            <a:r>
              <a:rPr lang="en-US" dirty="0" smtClean="0"/>
              <a:t> de feed</a:t>
            </a:r>
          </a:p>
          <a:p>
            <a:r>
              <a:rPr lang="en-US" dirty="0" smtClean="0"/>
              <a:t>Compatible con </a:t>
            </a:r>
            <a:r>
              <a:rPr lang="en-US" dirty="0" err="1" smtClean="0"/>
              <a:t>otros</a:t>
            </a:r>
            <a:r>
              <a:rPr lang="en-US" dirty="0" smtClean="0"/>
              <a:t> feed</a:t>
            </a:r>
          </a:p>
          <a:p>
            <a:pPr lvl="1"/>
            <a:r>
              <a:rPr lang="en-US" dirty="0" smtClean="0"/>
              <a:t>Compatible con </a:t>
            </a:r>
            <a:r>
              <a:rPr lang="en-US" dirty="0" err="1" smtClean="0"/>
              <a:t>autenticación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Publicación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90262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2634567"/>
          </a:xfrm>
        </p:spPr>
        <p:txBody>
          <a:bodyPr/>
          <a:lstStyle/>
          <a:p>
            <a:r>
              <a:rPr lang="en-US" dirty="0" err="1" smtClean="0"/>
              <a:t>Tareas</a:t>
            </a:r>
            <a:r>
              <a:rPr lang="en-US" dirty="0" smtClean="0"/>
              <a:t> de </a:t>
            </a:r>
            <a:r>
              <a:rPr lang="en-US" dirty="0" err="1" smtClean="0"/>
              <a:t>restauración</a:t>
            </a:r>
            <a:r>
              <a:rPr lang="en-US" dirty="0" smtClean="0"/>
              <a:t> de </a:t>
            </a:r>
            <a:r>
              <a:rPr lang="en-US" dirty="0" err="1" smtClean="0"/>
              <a:t>paquetes</a:t>
            </a:r>
            <a:endParaRPr lang="en-US" dirty="0" smtClean="0"/>
          </a:p>
          <a:p>
            <a:pPr lvl="1"/>
            <a:r>
              <a:rPr lang="en-US" dirty="0" smtClean="0"/>
              <a:t>Previa a </a:t>
            </a:r>
            <a:r>
              <a:rPr lang="en-US" dirty="0" err="1" smtClean="0"/>
              <a:t>compilación</a:t>
            </a:r>
            <a:endParaRPr lang="en-US" dirty="0"/>
          </a:p>
          <a:p>
            <a:pPr lvl="1"/>
            <a:r>
              <a:rPr lang="en-US" dirty="0" smtClean="0"/>
              <a:t>Compatible con </a:t>
            </a:r>
            <a:r>
              <a:rPr lang="en-US" dirty="0" err="1" smtClean="0"/>
              <a:t>otros</a:t>
            </a:r>
            <a:r>
              <a:rPr lang="en-US" dirty="0" smtClean="0"/>
              <a:t> feeds</a:t>
            </a:r>
          </a:p>
          <a:p>
            <a:r>
              <a:rPr lang="en-US" dirty="0" err="1" smtClean="0"/>
              <a:t>También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propio</a:t>
            </a:r>
            <a:r>
              <a:rPr lang="en-US" dirty="0" smtClean="0"/>
              <a:t> </a:t>
            </a:r>
            <a:r>
              <a:rPr lang="en-US" dirty="0" err="1" smtClean="0"/>
              <a:t>paso</a:t>
            </a:r>
            <a:r>
              <a:rPr lang="en-US" dirty="0" smtClean="0"/>
              <a:t> de </a:t>
            </a:r>
            <a:r>
              <a:rPr lang="en-US" dirty="0" err="1" smtClean="0"/>
              <a:t>compilación</a:t>
            </a:r>
            <a:endParaRPr lang="en-US" dirty="0" smtClean="0"/>
          </a:p>
          <a:p>
            <a:pPr lvl="1"/>
            <a:r>
              <a:rPr lang="en-US" dirty="0" err="1" smtClean="0"/>
              <a:t>Uso</a:t>
            </a:r>
            <a:r>
              <a:rPr lang="en-US" dirty="0" smtClean="0"/>
              <a:t> de </a:t>
            </a:r>
            <a:r>
              <a:rPr lang="en-US" dirty="0" err="1" smtClean="0"/>
              <a:t>fichero</a:t>
            </a:r>
            <a:r>
              <a:rPr lang="en-US" dirty="0" smtClean="0"/>
              <a:t> .</a:t>
            </a:r>
            <a:r>
              <a:rPr lang="en-US" dirty="0" err="1" smtClean="0"/>
              <a:t>nuget</a:t>
            </a:r>
            <a:r>
              <a:rPr lang="en-US" dirty="0" smtClean="0"/>
              <a:t>\</a:t>
            </a:r>
            <a:r>
              <a:rPr lang="en-US" dirty="0" err="1" smtClean="0"/>
              <a:t>nuget.config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Consumo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53640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Creación</a:t>
            </a:r>
            <a:r>
              <a:rPr lang="en-US" dirty="0" smtClean="0"/>
              <a:t>  </a:t>
            </a:r>
            <a:r>
              <a:rPr lang="en-US" dirty="0" err="1" smtClean="0"/>
              <a:t>publicación</a:t>
            </a:r>
            <a:r>
              <a:rPr lang="en-US" dirty="0" smtClean="0"/>
              <a:t> y</a:t>
            </a:r>
            <a:br>
              <a:rPr lang="en-US" dirty="0" smtClean="0"/>
            </a:br>
            <a:r>
              <a:rPr lang="en-US" dirty="0" err="1" smtClean="0"/>
              <a:t>consumo</a:t>
            </a:r>
            <a:r>
              <a:rPr lang="en-US" dirty="0" smtClean="0"/>
              <a:t> VSTS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918" y="677862"/>
            <a:ext cx="4650126" cy="5276626"/>
          </a:xfrm>
          <a:prstGeom prst="rect">
            <a:avLst/>
          </a:prstGeom>
        </p:spPr>
      </p:pic>
      <p:sp>
        <p:nvSpPr>
          <p:cNvPr id="5" name="Title 2"/>
          <p:cNvSpPr>
            <a:spLocks noGrp="1"/>
          </p:cNvSpPr>
          <p:nvPr/>
        </p:nvSpPr>
        <p:spPr>
          <a:xfrm>
            <a:off x="274668" y="5630862"/>
            <a:ext cx="5714206" cy="1837298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4000" i="1" dirty="0" err="1" smtClean="0"/>
              <a:t>Talk</a:t>
            </a:r>
            <a:r>
              <a:rPr lang="es-ES" sz="4000" i="1" dirty="0" smtClean="0"/>
              <a:t> </a:t>
            </a:r>
            <a:r>
              <a:rPr lang="es-ES" sz="4000" i="1" dirty="0" err="1" smtClean="0"/>
              <a:t>is</a:t>
            </a:r>
            <a:r>
              <a:rPr lang="es-ES" sz="4000" i="1" dirty="0" smtClean="0"/>
              <a:t> </a:t>
            </a:r>
            <a:r>
              <a:rPr lang="es-ES" sz="4000" i="1" dirty="0" err="1" smtClean="0"/>
              <a:t>cheap</a:t>
            </a:r>
            <a:r>
              <a:rPr lang="es-ES" sz="4000" i="1" dirty="0"/>
              <a:t/>
            </a:r>
            <a:br>
              <a:rPr lang="es-ES" sz="4000" i="1" dirty="0"/>
            </a:br>
            <a:r>
              <a:rPr lang="es-ES" sz="4000" i="1" dirty="0" smtClean="0"/>
              <a:t>…show me </a:t>
            </a:r>
            <a:r>
              <a:rPr lang="es-ES" sz="4000" i="1" dirty="0" err="1" smtClean="0"/>
              <a:t>the</a:t>
            </a:r>
            <a:r>
              <a:rPr lang="es-ES" sz="4000" i="1" dirty="0" smtClean="0"/>
              <a:t> </a:t>
            </a:r>
            <a:r>
              <a:rPr lang="es-ES" sz="4000" i="1" dirty="0" err="1" smtClean="0"/>
              <a:t>code</a:t>
            </a:r>
            <a:r>
              <a:rPr lang="es-ES" sz="4000" i="1" dirty="0" smtClean="0"/>
              <a:t>!</a:t>
            </a:r>
            <a:br>
              <a:rPr lang="es-ES" sz="4000" i="1" dirty="0" smtClean="0"/>
            </a:br>
            <a:endParaRPr lang="en-US" sz="4000" i="1" dirty="0"/>
          </a:p>
        </p:txBody>
      </p:sp>
    </p:spTree>
    <p:extLst>
      <p:ext uri="{BB962C8B-B14F-4D97-AF65-F5344CB8AC3E}">
        <p14:creationId xmlns:p14="http://schemas.microsoft.com/office/powerpoint/2010/main" val="189751483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/>
              <a:t>MyGet</a:t>
            </a:r>
            <a:endParaRPr lang="en-US" sz="6600" dirty="0"/>
          </a:p>
        </p:txBody>
      </p:sp>
      <p:pic>
        <p:nvPicPr>
          <p:cNvPr id="3080" name="Picture 8" descr="https://myget.org/Content/images/marketing/myget-cube.png"/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720" t="-40960" r="-40952" b="-69075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19404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05828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3447098"/>
          </a:xfrm>
        </p:spPr>
        <p:txBody>
          <a:bodyPr/>
          <a:lstStyle/>
          <a:p>
            <a:r>
              <a:rPr lang="en-US" dirty="0" err="1" smtClean="0"/>
              <a:t>Producto</a:t>
            </a:r>
            <a:r>
              <a:rPr lang="en-US" dirty="0" smtClean="0"/>
              <a:t> </a:t>
            </a:r>
            <a:r>
              <a:rPr lang="en-US" dirty="0" err="1" smtClean="0"/>
              <a:t>comercial</a:t>
            </a:r>
            <a:endParaRPr lang="en-US" dirty="0" smtClean="0"/>
          </a:p>
          <a:p>
            <a:r>
              <a:rPr lang="en-US" dirty="0" smtClean="0"/>
              <a:t>La </a:t>
            </a:r>
            <a:r>
              <a:rPr lang="en-US" i="1" dirty="0" err="1" smtClean="0"/>
              <a:t>referencia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cuanto</a:t>
            </a:r>
            <a:r>
              <a:rPr lang="en-US" dirty="0" smtClean="0"/>
              <a:t> a feeds </a:t>
            </a:r>
            <a:r>
              <a:rPr lang="en-US" dirty="0" err="1" smtClean="0"/>
              <a:t>privados</a:t>
            </a:r>
            <a:endParaRPr lang="en-US" dirty="0" smtClean="0"/>
          </a:p>
          <a:p>
            <a:r>
              <a:rPr lang="en-US" dirty="0" err="1" smtClean="0"/>
              <a:t>También</a:t>
            </a:r>
            <a:r>
              <a:rPr lang="en-US" dirty="0" smtClean="0"/>
              <a:t> </a:t>
            </a:r>
            <a:r>
              <a:rPr lang="en-US" dirty="0" err="1" smtClean="0"/>
              <a:t>tiene</a:t>
            </a:r>
            <a:r>
              <a:rPr lang="en-US" dirty="0" smtClean="0"/>
              <a:t> feeds </a:t>
            </a:r>
            <a:r>
              <a:rPr lang="en-US" dirty="0" err="1" smtClean="0"/>
              <a:t>públicos</a:t>
            </a:r>
            <a:endParaRPr lang="en-US" dirty="0" smtClean="0"/>
          </a:p>
          <a:p>
            <a:r>
              <a:rPr lang="en-US" dirty="0" err="1" smtClean="0"/>
              <a:t>Más</a:t>
            </a:r>
            <a:r>
              <a:rPr lang="en-US" dirty="0" smtClean="0"/>
              <a:t> complete que VSTS</a:t>
            </a:r>
          </a:p>
          <a:p>
            <a:r>
              <a:rPr lang="en-US" dirty="0" smtClean="0"/>
              <a:t>Dispone de </a:t>
            </a:r>
            <a:r>
              <a:rPr lang="en-US" dirty="0" err="1" smtClean="0"/>
              <a:t>publicación</a:t>
            </a:r>
            <a:r>
              <a:rPr lang="en-US" dirty="0" smtClean="0"/>
              <a:t> de </a:t>
            </a:r>
            <a:r>
              <a:rPr lang="en-US" dirty="0" err="1" smtClean="0"/>
              <a:t>símbolos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MyGet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55244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2634567"/>
          </a:xfrm>
        </p:spPr>
        <p:txBody>
          <a:bodyPr/>
          <a:lstStyle/>
          <a:p>
            <a:r>
              <a:rPr lang="en-US" dirty="0" smtClean="0"/>
              <a:t>Web de MyGet</a:t>
            </a:r>
          </a:p>
          <a:p>
            <a:r>
              <a:rPr lang="en-US" dirty="0" err="1" smtClean="0"/>
              <a:t>Publicación</a:t>
            </a:r>
            <a:r>
              <a:rPr lang="en-US" dirty="0" smtClean="0"/>
              <a:t> y consume con </a:t>
            </a:r>
            <a:r>
              <a:rPr lang="en-US" dirty="0" err="1" smtClean="0"/>
              <a:t>tareas</a:t>
            </a:r>
            <a:r>
              <a:rPr lang="en-US" dirty="0" smtClean="0"/>
              <a:t> Team Build</a:t>
            </a:r>
          </a:p>
          <a:p>
            <a:pPr lvl="1"/>
            <a:r>
              <a:rPr lang="en-US" dirty="0" err="1" smtClean="0"/>
              <a:t>Mismas</a:t>
            </a:r>
            <a:r>
              <a:rPr lang="en-US" dirty="0" smtClean="0"/>
              <a:t> </a:t>
            </a:r>
            <a:r>
              <a:rPr lang="en-US" dirty="0" err="1" smtClean="0"/>
              <a:t>tareas</a:t>
            </a:r>
            <a:r>
              <a:rPr lang="en-US" dirty="0" smtClean="0"/>
              <a:t> que repositories </a:t>
            </a:r>
            <a:r>
              <a:rPr lang="en-US" dirty="0" err="1" smtClean="0"/>
              <a:t>internos</a:t>
            </a:r>
            <a:endParaRPr lang="en-US" dirty="0" smtClean="0"/>
          </a:p>
          <a:p>
            <a:pPr lvl="1"/>
            <a:r>
              <a:rPr lang="en-US" dirty="0" err="1" smtClean="0"/>
              <a:t>Autenticación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publicación</a:t>
            </a:r>
            <a:endParaRPr lang="en-US" dirty="0" smtClean="0"/>
          </a:p>
          <a:p>
            <a:pPr lvl="1"/>
            <a:r>
              <a:rPr lang="en-US" dirty="0" err="1" smtClean="0"/>
              <a:t>Autenticación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consumo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Gestión</a:t>
            </a:r>
            <a:r>
              <a:rPr lang="en-US" dirty="0" smtClean="0"/>
              <a:t> de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paquetes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95380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Publicación</a:t>
            </a:r>
            <a:r>
              <a:rPr lang="en-US" dirty="0" smtClean="0"/>
              <a:t> </a:t>
            </a:r>
            <a:r>
              <a:rPr lang="en-US" dirty="0" smtClean="0"/>
              <a:t>y consume MyGet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918" y="677862"/>
            <a:ext cx="4650126" cy="5276626"/>
          </a:xfrm>
          <a:prstGeom prst="rect">
            <a:avLst/>
          </a:prstGeom>
        </p:spPr>
      </p:pic>
      <p:sp>
        <p:nvSpPr>
          <p:cNvPr id="5" name="Title 2"/>
          <p:cNvSpPr>
            <a:spLocks noGrp="1"/>
          </p:cNvSpPr>
          <p:nvPr/>
        </p:nvSpPr>
        <p:spPr>
          <a:xfrm>
            <a:off x="252338" y="5630862"/>
            <a:ext cx="5714206" cy="1837298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4000" i="1" dirty="0" err="1" smtClean="0"/>
              <a:t>Talk</a:t>
            </a:r>
            <a:r>
              <a:rPr lang="es-ES" sz="4000" i="1" dirty="0" smtClean="0"/>
              <a:t> </a:t>
            </a:r>
            <a:r>
              <a:rPr lang="es-ES" sz="4000" i="1" dirty="0" err="1" smtClean="0"/>
              <a:t>is</a:t>
            </a:r>
            <a:r>
              <a:rPr lang="es-ES" sz="4000" i="1" dirty="0" smtClean="0"/>
              <a:t> </a:t>
            </a:r>
            <a:r>
              <a:rPr lang="es-ES" sz="4000" i="1" dirty="0" err="1" smtClean="0"/>
              <a:t>cheap</a:t>
            </a:r>
            <a:r>
              <a:rPr lang="es-ES" sz="4000" i="1" dirty="0"/>
              <a:t/>
            </a:r>
            <a:br>
              <a:rPr lang="es-ES" sz="4000" i="1" dirty="0"/>
            </a:br>
            <a:r>
              <a:rPr lang="es-ES" sz="4000" i="1" dirty="0" smtClean="0"/>
              <a:t>…show me </a:t>
            </a:r>
            <a:r>
              <a:rPr lang="es-ES" sz="4000" i="1" dirty="0" err="1" smtClean="0"/>
              <a:t>the</a:t>
            </a:r>
            <a:r>
              <a:rPr lang="es-ES" sz="4000" i="1" dirty="0" smtClean="0"/>
              <a:t> </a:t>
            </a:r>
            <a:r>
              <a:rPr lang="es-ES" sz="4000" i="1" dirty="0" err="1" smtClean="0"/>
              <a:t>code</a:t>
            </a:r>
            <a:r>
              <a:rPr lang="es-ES" sz="4000" i="1" dirty="0" smtClean="0"/>
              <a:t>!</a:t>
            </a:r>
            <a:br>
              <a:rPr lang="es-ES" sz="4000" i="1" dirty="0" smtClean="0"/>
            </a:br>
            <a:endParaRPr lang="en-US" sz="4000" i="1" dirty="0"/>
          </a:p>
        </p:txBody>
      </p:sp>
    </p:spTree>
    <p:extLst>
      <p:ext uri="{BB962C8B-B14F-4D97-AF65-F5344CB8AC3E}">
        <p14:creationId xmlns:p14="http://schemas.microsoft.com/office/powerpoint/2010/main" val="315567829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Depuración</a:t>
            </a:r>
            <a:endParaRPr lang="en-US" dirty="0"/>
          </a:p>
        </p:txBody>
      </p:sp>
      <p:pic>
        <p:nvPicPr>
          <p:cNvPr id="4098" name="Picture 2" descr="http://alistapart.com/d/ALA328_debugging_300.png"/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22" t="114" r="12328" b="-114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64421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3311676"/>
          </a:xfrm>
        </p:spPr>
        <p:txBody>
          <a:bodyPr/>
          <a:lstStyle/>
          <a:p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ahora</a:t>
            </a:r>
            <a:r>
              <a:rPr lang="en-US" dirty="0" smtClean="0"/>
              <a:t> solo MyGet</a:t>
            </a:r>
          </a:p>
          <a:p>
            <a:r>
              <a:rPr lang="en-US" dirty="0" err="1" smtClean="0"/>
              <a:t>Generados</a:t>
            </a:r>
            <a:r>
              <a:rPr lang="en-US" dirty="0" smtClean="0"/>
              <a:t> </a:t>
            </a:r>
            <a:r>
              <a:rPr lang="en-US" dirty="0" err="1" smtClean="0"/>
              <a:t>durante</a:t>
            </a:r>
            <a:r>
              <a:rPr lang="en-US" dirty="0" smtClean="0"/>
              <a:t> la build</a:t>
            </a:r>
          </a:p>
          <a:p>
            <a:pPr lvl="1"/>
            <a:r>
              <a:rPr lang="en-US" dirty="0" err="1" smtClean="0"/>
              <a:t>Parámetro</a:t>
            </a:r>
            <a:r>
              <a:rPr lang="en-US" dirty="0" smtClean="0"/>
              <a:t> -Symbols</a:t>
            </a:r>
          </a:p>
          <a:p>
            <a:r>
              <a:rPr lang="en-US" dirty="0" smtClean="0"/>
              <a:t>Se publican </a:t>
            </a:r>
            <a:r>
              <a:rPr lang="en-US" dirty="0" err="1" smtClean="0"/>
              <a:t>automáticamente</a:t>
            </a:r>
            <a:endParaRPr lang="en-US" dirty="0" smtClean="0"/>
          </a:p>
          <a:p>
            <a:pPr lvl="1"/>
            <a:r>
              <a:rPr lang="en-US" dirty="0" smtClean="0"/>
              <a:t>Con MyGet</a:t>
            </a:r>
          </a:p>
          <a:p>
            <a:pPr lvl="1"/>
            <a:r>
              <a:rPr lang="en-US" dirty="0" smtClean="0"/>
              <a:t>Con VSTS no 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publicar</a:t>
            </a:r>
            <a:r>
              <a:rPr lang="en-US" dirty="0"/>
              <a:t> </a:t>
            </a:r>
            <a:r>
              <a:rPr lang="en-US" dirty="0" smtClean="0"/>
              <a:t>OJO: </a:t>
            </a:r>
            <a:r>
              <a:rPr lang="en-US" dirty="0" err="1" smtClean="0"/>
              <a:t>evitar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publicación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no </a:t>
            </a:r>
            <a:r>
              <a:rPr lang="en-US" dirty="0" err="1" smtClean="0"/>
              <a:t>fallará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Publicación</a:t>
            </a:r>
            <a:r>
              <a:rPr lang="en-US" dirty="0" smtClean="0"/>
              <a:t> </a:t>
            </a:r>
            <a:r>
              <a:rPr lang="en-US" dirty="0" err="1" smtClean="0"/>
              <a:t>símbolos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512977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3988784"/>
          </a:xfrm>
        </p:spPr>
        <p:txBody>
          <a:bodyPr/>
          <a:lstStyle/>
          <a:p>
            <a:r>
              <a:rPr lang="en-US" dirty="0" err="1" smtClean="0"/>
              <a:t>Configuración</a:t>
            </a:r>
            <a:r>
              <a:rPr lang="en-US" dirty="0" smtClean="0"/>
              <a:t> a </a:t>
            </a:r>
            <a:r>
              <a:rPr lang="en-US" dirty="0" err="1" smtClean="0"/>
              <a:t>nivel</a:t>
            </a:r>
            <a:r>
              <a:rPr lang="en-US" dirty="0" smtClean="0"/>
              <a:t> de Visual Studio</a:t>
            </a:r>
          </a:p>
          <a:p>
            <a:r>
              <a:rPr lang="en-US" dirty="0" err="1" smtClean="0"/>
              <a:t>Parámetro</a:t>
            </a:r>
            <a:r>
              <a:rPr lang="en-US" dirty="0" smtClean="0"/>
              <a:t> “Enable Just My Code”</a:t>
            </a:r>
          </a:p>
          <a:p>
            <a:r>
              <a:rPr lang="en-US" dirty="0" err="1" smtClean="0"/>
              <a:t>Configuración</a:t>
            </a:r>
            <a:r>
              <a:rPr lang="en-US" dirty="0" smtClean="0"/>
              <a:t> de </a:t>
            </a:r>
            <a:r>
              <a:rPr lang="en-US" dirty="0" err="1" smtClean="0"/>
              <a:t>símbolos</a:t>
            </a:r>
            <a:endParaRPr lang="en-US" dirty="0" smtClean="0"/>
          </a:p>
          <a:p>
            <a:pPr lvl="1"/>
            <a:r>
              <a:rPr lang="en-US" dirty="0" smtClean="0"/>
              <a:t>Fuentes de </a:t>
            </a:r>
            <a:r>
              <a:rPr lang="en-US" dirty="0" err="1" smtClean="0"/>
              <a:t>símbolos</a:t>
            </a:r>
            <a:endParaRPr lang="en-US" dirty="0" smtClean="0"/>
          </a:p>
          <a:p>
            <a:pPr lvl="1"/>
            <a:r>
              <a:rPr lang="en-US" dirty="0" err="1" smtClean="0"/>
              <a:t>Caché</a:t>
            </a:r>
            <a:r>
              <a:rPr lang="en-US" dirty="0" smtClean="0"/>
              <a:t> Local de </a:t>
            </a:r>
            <a:r>
              <a:rPr lang="en-US" dirty="0" err="1" smtClean="0"/>
              <a:t>símbolos</a:t>
            </a:r>
            <a:endParaRPr lang="en-US" dirty="0" smtClean="0"/>
          </a:p>
          <a:p>
            <a:pPr lvl="1"/>
            <a:r>
              <a:rPr lang="en-US" dirty="0" err="1" smtClean="0"/>
              <a:t>Módulos</a:t>
            </a:r>
            <a:r>
              <a:rPr lang="en-US" dirty="0" smtClean="0"/>
              <a:t> a </a:t>
            </a:r>
            <a:r>
              <a:rPr lang="en-US" dirty="0" err="1" smtClean="0"/>
              <a:t>incluir</a:t>
            </a:r>
            <a:r>
              <a:rPr lang="en-US" dirty="0" smtClean="0"/>
              <a:t>/</a:t>
            </a:r>
            <a:r>
              <a:rPr lang="en-US" dirty="0" err="1" smtClean="0"/>
              <a:t>Excluir</a:t>
            </a:r>
            <a:endParaRPr lang="en-US" dirty="0" smtClean="0"/>
          </a:p>
          <a:p>
            <a:r>
              <a:rPr lang="en-US" dirty="0" smtClean="0"/>
              <a:t>F11 …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Consumo</a:t>
            </a:r>
            <a:r>
              <a:rPr lang="en-US" dirty="0" smtClean="0"/>
              <a:t> de </a:t>
            </a:r>
            <a:r>
              <a:rPr lang="en-US" dirty="0" err="1" smtClean="0"/>
              <a:t>símbolos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05360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Depuración</a:t>
            </a:r>
            <a:r>
              <a:rPr lang="en-US" dirty="0" smtClean="0"/>
              <a:t> </a:t>
            </a:r>
            <a:r>
              <a:rPr lang="en-US" dirty="0" smtClean="0"/>
              <a:t>de </a:t>
            </a:r>
            <a:r>
              <a:rPr lang="en-US" dirty="0" err="1" smtClean="0"/>
              <a:t>paquetes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918" y="677862"/>
            <a:ext cx="4650126" cy="5276626"/>
          </a:xfrm>
          <a:prstGeom prst="rect">
            <a:avLst/>
          </a:prstGeom>
        </p:spPr>
      </p:pic>
      <p:sp>
        <p:nvSpPr>
          <p:cNvPr id="5" name="Title 2"/>
          <p:cNvSpPr>
            <a:spLocks noGrp="1"/>
          </p:cNvSpPr>
          <p:nvPr/>
        </p:nvSpPr>
        <p:spPr>
          <a:xfrm>
            <a:off x="274668" y="5630862"/>
            <a:ext cx="5714206" cy="1837298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4000" i="1" dirty="0" err="1" smtClean="0"/>
              <a:t>Talk</a:t>
            </a:r>
            <a:r>
              <a:rPr lang="es-ES" sz="4000" i="1" dirty="0" smtClean="0"/>
              <a:t> </a:t>
            </a:r>
            <a:r>
              <a:rPr lang="es-ES" sz="4000" i="1" dirty="0" err="1" smtClean="0"/>
              <a:t>is</a:t>
            </a:r>
            <a:r>
              <a:rPr lang="es-ES" sz="4000" i="1" dirty="0" smtClean="0"/>
              <a:t> </a:t>
            </a:r>
            <a:r>
              <a:rPr lang="es-ES" sz="4000" i="1" dirty="0" err="1" smtClean="0"/>
              <a:t>cheap</a:t>
            </a:r>
            <a:r>
              <a:rPr lang="es-ES" sz="4000" i="1" dirty="0"/>
              <a:t/>
            </a:r>
            <a:br>
              <a:rPr lang="es-ES" sz="4000" i="1" dirty="0"/>
            </a:br>
            <a:r>
              <a:rPr lang="es-ES" sz="4000" i="1" dirty="0" smtClean="0"/>
              <a:t>…show me </a:t>
            </a:r>
            <a:r>
              <a:rPr lang="es-ES" sz="4000" i="1" dirty="0" err="1" smtClean="0"/>
              <a:t>the</a:t>
            </a:r>
            <a:r>
              <a:rPr lang="es-ES" sz="4000" i="1" dirty="0" smtClean="0"/>
              <a:t> </a:t>
            </a:r>
            <a:r>
              <a:rPr lang="es-ES" sz="4000" i="1" dirty="0" err="1" smtClean="0"/>
              <a:t>code</a:t>
            </a:r>
            <a:r>
              <a:rPr lang="es-ES" sz="4000" i="1" dirty="0" smtClean="0"/>
              <a:t>!</a:t>
            </a:r>
            <a:br>
              <a:rPr lang="es-ES" sz="4000" i="1" dirty="0" smtClean="0"/>
            </a:br>
            <a:endParaRPr lang="en-US" sz="4000" i="1" dirty="0"/>
          </a:p>
        </p:txBody>
      </p:sp>
    </p:spTree>
    <p:extLst>
      <p:ext uri="{BB962C8B-B14F-4D97-AF65-F5344CB8AC3E}">
        <p14:creationId xmlns:p14="http://schemas.microsoft.com/office/powerpoint/2010/main" val="1684410833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4801314"/>
          </a:xfrm>
        </p:spPr>
        <p:txBody>
          <a:bodyPr/>
          <a:lstStyle/>
          <a:p>
            <a:r>
              <a:rPr lang="en-US" dirty="0" err="1" smtClean="0"/>
              <a:t>Gestionar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paquetes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un </a:t>
            </a:r>
            <a:r>
              <a:rPr lang="en-US" i="1" dirty="0" smtClean="0"/>
              <a:t>must-have</a:t>
            </a:r>
            <a:endParaRPr lang="en-US" dirty="0" smtClean="0"/>
          </a:p>
          <a:p>
            <a:r>
              <a:rPr lang="en-US" dirty="0" err="1" smtClean="0"/>
              <a:t>Facilitar</a:t>
            </a:r>
            <a:r>
              <a:rPr lang="en-US" dirty="0" smtClean="0"/>
              <a:t> </a:t>
            </a:r>
            <a:r>
              <a:rPr lang="en-US" dirty="0" err="1" smtClean="0"/>
              <a:t>compilaciones</a:t>
            </a:r>
            <a:endParaRPr lang="en-US" dirty="0" smtClean="0"/>
          </a:p>
          <a:p>
            <a:r>
              <a:rPr lang="en-US" dirty="0" err="1" smtClean="0"/>
              <a:t>Mejorar</a:t>
            </a:r>
            <a:r>
              <a:rPr lang="en-US" dirty="0" smtClean="0"/>
              <a:t> </a:t>
            </a:r>
            <a:r>
              <a:rPr lang="en-US" dirty="0" err="1" smtClean="0"/>
              <a:t>tiempos</a:t>
            </a:r>
            <a:r>
              <a:rPr lang="en-US" dirty="0" smtClean="0"/>
              <a:t> de builds</a:t>
            </a:r>
          </a:p>
          <a:p>
            <a:r>
              <a:rPr lang="en-US" dirty="0" err="1" smtClean="0"/>
              <a:t>Mejorar</a:t>
            </a:r>
            <a:r>
              <a:rPr lang="en-US" dirty="0" smtClean="0"/>
              <a:t> la </a:t>
            </a:r>
            <a:r>
              <a:rPr lang="en-US" dirty="0" err="1" smtClean="0"/>
              <a:t>gestión</a:t>
            </a:r>
            <a:r>
              <a:rPr lang="en-US" dirty="0" smtClean="0"/>
              <a:t> de </a:t>
            </a:r>
            <a:r>
              <a:rPr lang="en-US" dirty="0" err="1" smtClean="0"/>
              <a:t>soluciones</a:t>
            </a:r>
            <a:endParaRPr lang="en-US" dirty="0" smtClean="0"/>
          </a:p>
          <a:p>
            <a:r>
              <a:rPr lang="en-US" dirty="0" err="1" smtClean="0"/>
              <a:t>Facilitar</a:t>
            </a:r>
            <a:r>
              <a:rPr lang="en-US" dirty="0" smtClean="0"/>
              <a:t> la </a:t>
            </a:r>
            <a:r>
              <a:rPr lang="en-US" dirty="0" err="1" smtClean="0"/>
              <a:t>gestión</a:t>
            </a:r>
            <a:r>
              <a:rPr lang="en-US" dirty="0" smtClean="0"/>
              <a:t> de </a:t>
            </a:r>
            <a:r>
              <a:rPr lang="en-US" dirty="0" err="1" smtClean="0"/>
              <a:t>dependencias</a:t>
            </a:r>
            <a:endParaRPr lang="en-US" dirty="0" smtClean="0"/>
          </a:p>
          <a:p>
            <a:r>
              <a:rPr lang="en-US" dirty="0" err="1" smtClean="0"/>
              <a:t>Facilitar</a:t>
            </a:r>
            <a:r>
              <a:rPr lang="en-US" dirty="0" smtClean="0"/>
              <a:t> </a:t>
            </a:r>
            <a:r>
              <a:rPr lang="en-US" dirty="0" err="1" smtClean="0"/>
              <a:t>depuración</a:t>
            </a:r>
            <a:r>
              <a:rPr lang="en-US" dirty="0" smtClean="0"/>
              <a:t> con </a:t>
            </a:r>
            <a:r>
              <a:rPr lang="en-US" dirty="0" err="1" smtClean="0"/>
              <a:t>símbolos</a:t>
            </a:r>
            <a:endParaRPr lang="en-US" dirty="0" smtClean="0"/>
          </a:p>
          <a:p>
            <a:r>
              <a:rPr lang="en-US" dirty="0" err="1" smtClean="0"/>
              <a:t>Evitar</a:t>
            </a:r>
            <a:r>
              <a:rPr lang="en-US" dirty="0" smtClean="0"/>
              <a:t> “</a:t>
            </a:r>
            <a:r>
              <a:rPr lang="en-US" i="1" dirty="0" smtClean="0"/>
              <a:t>DLL Hell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Conclusiones</a:t>
            </a:r>
            <a:endParaRPr lang="en-US" dirty="0"/>
          </a:p>
        </p:txBody>
      </p:sp>
      <p:pic>
        <p:nvPicPr>
          <p:cNvPr id="6" name="20160211184538-d834680629.[gif-2-mp4.com]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3444" y="2125662"/>
            <a:ext cx="314325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571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http://aka.ms/DOTNETT2S4 </a:t>
            </a:r>
            <a:endParaRPr lang="es-ES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0150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73844" y="4173726"/>
            <a:ext cx="7009440" cy="1191844"/>
          </a:xfrm>
        </p:spPr>
        <p:txBody>
          <a:bodyPr/>
          <a:lstStyle/>
          <a:p>
            <a:pPr lvl="0"/>
            <a:r>
              <a:rPr lang="en-US" dirty="0" smtClean="0"/>
              <a:t>Luis Fraile</a:t>
            </a:r>
            <a:endParaRPr lang="en-US" dirty="0"/>
          </a:p>
          <a:p>
            <a:pPr lvl="0"/>
            <a:r>
              <a:rPr lang="en-US" dirty="0" smtClean="0"/>
              <a:t>Consultor ALM</a:t>
            </a:r>
            <a:endParaRPr lang="en-US" dirty="0"/>
          </a:p>
          <a:p>
            <a:pPr lvl="0"/>
            <a:r>
              <a:rPr lang="en-US" dirty="0" smtClean="0">
                <a:hlinkClick r:id="rId2"/>
              </a:rPr>
              <a:t>lfraile@plainconcepts.com</a:t>
            </a:r>
            <a:endParaRPr lang="en-US" dirty="0" smtClean="0"/>
          </a:p>
          <a:p>
            <a:pPr lvl="0"/>
            <a:r>
              <a:rPr lang="en-US" dirty="0" smtClean="0">
                <a:hlinkClick r:id="rId3"/>
              </a:rPr>
              <a:t>lfraile@lfraile.net</a:t>
            </a:r>
            <a:r>
              <a:rPr lang="en-US" dirty="0" smtClean="0"/>
              <a:t>  </a:t>
            </a:r>
          </a:p>
          <a:p>
            <a:pPr lvl="0"/>
            <a:r>
              <a:rPr lang="en-US" dirty="0" smtClean="0"/>
              <a:t>@</a:t>
            </a:r>
            <a:r>
              <a:rPr lang="en-US" dirty="0" err="1" smtClean="0"/>
              <a:t>lfraile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http://aka.ms/DOTNETT2S4 </a:t>
            </a:r>
            <a:endParaRPr lang="es-E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893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" y="0"/>
            <a:ext cx="1243471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7665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3850" y="1212854"/>
            <a:ext cx="11887199" cy="4801314"/>
          </a:xfrm>
        </p:spPr>
        <p:txBody>
          <a:bodyPr/>
          <a:lstStyle/>
          <a:p>
            <a:pPr lvl="0"/>
            <a:r>
              <a:rPr lang="en-US" dirty="0" smtClean="0"/>
              <a:t>¿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qué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Que me </a:t>
            </a:r>
            <a:r>
              <a:rPr lang="en-US" dirty="0" err="1" smtClean="0"/>
              <a:t>aporta</a:t>
            </a:r>
            <a:r>
              <a:rPr lang="en-US" dirty="0" smtClean="0"/>
              <a:t> la </a:t>
            </a:r>
            <a:r>
              <a:rPr lang="en-US" dirty="0" err="1" smtClean="0"/>
              <a:t>gestión</a:t>
            </a:r>
            <a:r>
              <a:rPr lang="en-US" dirty="0" smtClean="0"/>
              <a:t> de </a:t>
            </a:r>
            <a:r>
              <a:rPr lang="en-US" dirty="0" err="1" smtClean="0"/>
              <a:t>dependencias</a:t>
            </a:r>
            <a:r>
              <a:rPr lang="en-US" dirty="0" smtClean="0"/>
              <a:t> </a:t>
            </a:r>
            <a:r>
              <a:rPr lang="en-US" dirty="0" err="1" smtClean="0"/>
              <a:t>nuget</a:t>
            </a:r>
            <a:endParaRPr lang="en-US" dirty="0"/>
          </a:p>
          <a:p>
            <a:pPr lvl="0"/>
            <a:r>
              <a:rPr lang="en-US" dirty="0" smtClean="0"/>
              <a:t>¿</a:t>
            </a:r>
            <a:r>
              <a:rPr lang="en-US" dirty="0" err="1" smtClean="0"/>
              <a:t>Cuándo</a:t>
            </a:r>
            <a:r>
              <a:rPr lang="en-US" dirty="0" smtClean="0"/>
              <a:t>?</a:t>
            </a:r>
          </a:p>
          <a:p>
            <a:pPr lvl="1"/>
            <a:r>
              <a:rPr lang="en-US" dirty="0" err="1" smtClean="0"/>
              <a:t>Escenarios</a:t>
            </a:r>
            <a:r>
              <a:rPr lang="en-US" dirty="0" smtClean="0"/>
              <a:t> para la </a:t>
            </a:r>
            <a:r>
              <a:rPr lang="en-US" dirty="0" err="1" smtClean="0"/>
              <a:t>creación</a:t>
            </a:r>
            <a:r>
              <a:rPr lang="en-US" dirty="0" smtClean="0"/>
              <a:t> y </a:t>
            </a:r>
            <a:r>
              <a:rPr lang="en-US" dirty="0" err="1" smtClean="0"/>
              <a:t>uso</a:t>
            </a:r>
            <a:r>
              <a:rPr lang="en-US" dirty="0" smtClean="0"/>
              <a:t> de </a:t>
            </a:r>
            <a:r>
              <a:rPr lang="en-US" dirty="0" err="1" smtClean="0"/>
              <a:t>paquetes</a:t>
            </a:r>
            <a:endParaRPr lang="en-US" dirty="0" smtClean="0"/>
          </a:p>
          <a:p>
            <a:pPr lvl="0"/>
            <a:r>
              <a:rPr lang="en-US" dirty="0" smtClean="0"/>
              <a:t>¿</a:t>
            </a:r>
            <a:r>
              <a:rPr lang="en-US" dirty="0" err="1" smtClean="0"/>
              <a:t>Cómo</a:t>
            </a:r>
            <a:r>
              <a:rPr lang="en-US" dirty="0" smtClean="0"/>
              <a:t>?</a:t>
            </a:r>
            <a:endParaRPr lang="en-US" dirty="0"/>
          </a:p>
          <a:p>
            <a:pPr lvl="1"/>
            <a:r>
              <a:rPr lang="es-ES" dirty="0" smtClean="0"/>
              <a:t>Creación de paquetes</a:t>
            </a:r>
          </a:p>
          <a:p>
            <a:pPr lvl="1"/>
            <a:r>
              <a:rPr lang="es-ES" dirty="0" err="1" smtClean="0"/>
              <a:t>Feeds</a:t>
            </a:r>
            <a:r>
              <a:rPr lang="es-ES" dirty="0" smtClean="0"/>
              <a:t> con Visual Studio Team Services</a:t>
            </a:r>
          </a:p>
          <a:p>
            <a:pPr lvl="1"/>
            <a:r>
              <a:rPr lang="es-ES" dirty="0" err="1" smtClean="0"/>
              <a:t>Feeds</a:t>
            </a:r>
            <a:r>
              <a:rPr lang="es-ES" dirty="0" smtClean="0"/>
              <a:t> con MyGet</a:t>
            </a:r>
          </a:p>
          <a:p>
            <a:r>
              <a:rPr lang="es-ES" dirty="0" smtClean="0"/>
              <a:t>Conclusiones</a:t>
            </a:r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11086734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36249" y="1212850"/>
            <a:ext cx="7924801" cy="3447098"/>
          </a:xfrm>
        </p:spPr>
        <p:txBody>
          <a:bodyPr/>
          <a:lstStyle/>
          <a:p>
            <a:r>
              <a:rPr lang="es-ES" dirty="0" smtClean="0"/>
              <a:t>MVP ALM</a:t>
            </a:r>
          </a:p>
          <a:p>
            <a:r>
              <a:rPr lang="es-ES" dirty="0" smtClean="0">
                <a:hlinkClick r:id="rId2"/>
              </a:rPr>
              <a:t>lfraile@plainconcepts.com</a:t>
            </a:r>
            <a:endParaRPr lang="es-ES" dirty="0" smtClean="0"/>
          </a:p>
          <a:p>
            <a:r>
              <a:rPr lang="es-ES" dirty="0" smtClean="0">
                <a:hlinkClick r:id="rId3"/>
              </a:rPr>
              <a:t>lfraile@lfraile.net</a:t>
            </a:r>
            <a:endParaRPr lang="es-ES" dirty="0" smtClean="0"/>
          </a:p>
          <a:p>
            <a:r>
              <a:rPr lang="es-ES" dirty="0" smtClean="0"/>
              <a:t>@</a:t>
            </a:r>
            <a:r>
              <a:rPr lang="es-ES" dirty="0" err="1" smtClean="0"/>
              <a:t>lfraile</a:t>
            </a:r>
            <a:endParaRPr lang="es-ES" dirty="0" smtClean="0"/>
          </a:p>
          <a:p>
            <a:r>
              <a:rPr lang="es-ES" dirty="0" smtClean="0"/>
              <a:t>ALM Team</a:t>
            </a:r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Luis Fraile</a:t>
            </a:r>
            <a:endParaRPr lang="es-ES" dirty="0"/>
          </a:p>
        </p:txBody>
      </p:sp>
      <p:pic>
        <p:nvPicPr>
          <p:cNvPr id="8" name="Picture 2" descr="https://scontent-mad1-1.xx.fbcdn.net/hphotos-xpf1/v/t1.0-9/403407_10151143584734143_1749275015_n.jpg?oh=9553daebb12bb0c09df24df6ffed197a&amp;oe=57242732"/>
          <p:cNvPicPr>
            <a:picLocks noGrp="1" noChangeAspect="1" noChangeArrowheads="1"/>
          </p:cNvPicPr>
          <p:nvPr>
            <p:ph type="pic" sz="quarter" idx="19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" t="14567" r="52931" b="14845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scontent-mad1-1.xx.fbcdn.net/hphotos-xft1/v/t1.0-9/11205178_10153274584089328_129990687817971532_n.jpg?oh=7ec7e0a16dc692e1f422c319c7dbba90&amp;oe=576F8FC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40" y="1548358"/>
            <a:ext cx="3763069" cy="376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2635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http://www.wordstream.com/images/attention-economy-zoidberg-why.png"/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qué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76306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3988784"/>
          </a:xfrm>
        </p:spPr>
        <p:txBody>
          <a:bodyPr/>
          <a:lstStyle/>
          <a:p>
            <a:pPr algn="r"/>
            <a:r>
              <a:rPr lang="en-US" dirty="0" err="1" smtClean="0"/>
              <a:t>Reutilización</a:t>
            </a:r>
            <a:r>
              <a:rPr lang="en-US" dirty="0" smtClean="0"/>
              <a:t> de </a:t>
            </a:r>
            <a:r>
              <a:rPr lang="en-US" dirty="0" err="1" smtClean="0"/>
              <a:t>componentes</a:t>
            </a:r>
            <a:endParaRPr lang="en-US" dirty="0" smtClean="0"/>
          </a:p>
          <a:p>
            <a:pPr algn="r"/>
            <a:r>
              <a:rPr lang="en-US" dirty="0" err="1" smtClean="0"/>
              <a:t>Gestión</a:t>
            </a:r>
            <a:r>
              <a:rPr lang="en-US" dirty="0" smtClean="0"/>
              <a:t> del </a:t>
            </a:r>
            <a:r>
              <a:rPr lang="en-US" dirty="0" err="1" smtClean="0"/>
              <a:t>cambio</a:t>
            </a:r>
            <a:r>
              <a:rPr lang="en-US" dirty="0" smtClean="0"/>
              <a:t> de </a:t>
            </a:r>
            <a:r>
              <a:rPr lang="en-US" dirty="0" err="1" smtClean="0"/>
              <a:t>versiones</a:t>
            </a:r>
            <a:endParaRPr lang="en-US" dirty="0" smtClean="0"/>
          </a:p>
          <a:p>
            <a:pPr algn="r"/>
            <a:r>
              <a:rPr lang="en-US" dirty="0" err="1" smtClean="0"/>
              <a:t>Depuración</a:t>
            </a:r>
            <a:r>
              <a:rPr lang="en-US" dirty="0" smtClean="0"/>
              <a:t> de </a:t>
            </a:r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compartidos</a:t>
            </a:r>
            <a:endParaRPr lang="en-US" dirty="0" smtClean="0"/>
          </a:p>
          <a:p>
            <a:pPr algn="r"/>
            <a:r>
              <a:rPr lang="es-ES" dirty="0"/>
              <a:t>Asegurar</a:t>
            </a:r>
            <a:r>
              <a:rPr lang="en-US" dirty="0"/>
              <a:t> la </a:t>
            </a:r>
            <a:r>
              <a:rPr lang="en-US" dirty="0" err="1"/>
              <a:t>versión</a:t>
            </a:r>
            <a:r>
              <a:rPr lang="en-US" dirty="0"/>
              <a:t> de </a:t>
            </a:r>
            <a:r>
              <a:rPr lang="en-US" dirty="0" err="1"/>
              <a:t>nuestras</a:t>
            </a:r>
            <a:r>
              <a:rPr lang="en-US" dirty="0"/>
              <a:t> </a:t>
            </a:r>
            <a:r>
              <a:rPr lang="en-US" dirty="0" err="1"/>
              <a:t>dependencias</a:t>
            </a:r>
            <a:endParaRPr lang="en-US" dirty="0"/>
          </a:p>
          <a:p>
            <a:pPr lvl="1" algn="r"/>
            <a:r>
              <a:rPr lang="en-US" dirty="0" err="1"/>
              <a:t>Desarrollo</a:t>
            </a:r>
            <a:endParaRPr lang="en-US" dirty="0"/>
          </a:p>
          <a:p>
            <a:pPr lvl="1" algn="r"/>
            <a:r>
              <a:rPr lang="en-US" dirty="0" err="1"/>
              <a:t>Compilaciones</a:t>
            </a:r>
            <a:endParaRPr lang="en-US" dirty="0"/>
          </a:p>
          <a:p>
            <a:pPr lvl="1" algn="r"/>
            <a:r>
              <a:rPr lang="en-US" dirty="0" err="1" smtClean="0"/>
              <a:t>Entornos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qué</a:t>
            </a:r>
            <a:r>
              <a:rPr lang="en-US" dirty="0" smtClean="0"/>
              <a:t> lo </a:t>
            </a:r>
            <a:r>
              <a:rPr lang="en-US" dirty="0" err="1" smtClean="0"/>
              <a:t>necesitamos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644" y="4411662"/>
            <a:ext cx="380047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098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4124206"/>
          </a:xfrm>
        </p:spPr>
        <p:txBody>
          <a:bodyPr/>
          <a:lstStyle/>
          <a:p>
            <a:r>
              <a:rPr lang="en-US" dirty="0" err="1" smtClean="0"/>
              <a:t>Carpetas</a:t>
            </a:r>
            <a:r>
              <a:rPr lang="en-US" dirty="0" smtClean="0"/>
              <a:t> </a:t>
            </a:r>
            <a:r>
              <a:rPr lang="en-US" dirty="0" err="1" smtClean="0"/>
              <a:t>compartidas</a:t>
            </a:r>
            <a:r>
              <a:rPr lang="en-US" dirty="0" smtClean="0"/>
              <a:t> UNC</a:t>
            </a:r>
          </a:p>
          <a:p>
            <a:pPr lvl="1"/>
            <a:r>
              <a:rPr lang="en-US" dirty="0" smtClean="0"/>
              <a:t>DLL hell</a:t>
            </a:r>
          </a:p>
          <a:p>
            <a:r>
              <a:rPr lang="en-US" dirty="0" err="1" smtClean="0"/>
              <a:t>Subir</a:t>
            </a:r>
            <a:r>
              <a:rPr lang="en-US" dirty="0" smtClean="0"/>
              <a:t> las </a:t>
            </a:r>
            <a:r>
              <a:rPr lang="en-US" dirty="0" err="1" smtClean="0"/>
              <a:t>librerias</a:t>
            </a:r>
            <a:r>
              <a:rPr lang="en-US" dirty="0" smtClean="0"/>
              <a:t> al </a:t>
            </a:r>
            <a:r>
              <a:rPr lang="en-US" dirty="0" err="1" smtClean="0"/>
              <a:t>repositorio</a:t>
            </a:r>
            <a:endParaRPr lang="en-US" dirty="0" smtClean="0"/>
          </a:p>
          <a:p>
            <a:pPr lvl="1"/>
            <a:r>
              <a:rPr lang="en-US" dirty="0" err="1" smtClean="0"/>
              <a:t>Versionado</a:t>
            </a:r>
            <a:r>
              <a:rPr lang="en-US" dirty="0" smtClean="0"/>
              <a:t> hell</a:t>
            </a:r>
          </a:p>
          <a:p>
            <a:pPr lvl="1"/>
            <a:r>
              <a:rPr lang="en-US" dirty="0" err="1" smtClean="0"/>
              <a:t>Depuración</a:t>
            </a:r>
            <a:r>
              <a:rPr lang="en-US" dirty="0" smtClean="0"/>
              <a:t> hell</a:t>
            </a:r>
          </a:p>
          <a:p>
            <a:pPr lvl="1"/>
            <a:r>
              <a:rPr lang="en-US" dirty="0" err="1" smtClean="0"/>
              <a:t>Repositorio</a:t>
            </a:r>
            <a:r>
              <a:rPr lang="en-US" dirty="0" smtClean="0"/>
              <a:t> hell</a:t>
            </a:r>
          </a:p>
          <a:p>
            <a:r>
              <a:rPr lang="en-US" dirty="0" smtClean="0"/>
              <a:t>¿</a:t>
            </a:r>
            <a:r>
              <a:rPr lang="en-US" dirty="0" err="1" smtClean="0"/>
              <a:t>Pendrive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No comments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Soluciones</a:t>
            </a:r>
            <a:r>
              <a:rPr lang="en-US" dirty="0" smtClean="0"/>
              <a:t> </a:t>
            </a:r>
            <a:r>
              <a:rPr lang="en-US" dirty="0" err="1" smtClean="0"/>
              <a:t>frecuentes</a:t>
            </a:r>
            <a:endParaRPr lang="en-US" dirty="0"/>
          </a:p>
        </p:txBody>
      </p:sp>
      <p:pic>
        <p:nvPicPr>
          <p:cNvPr id="4" name="20160211184538-d834680629.[gif-2-mp4.com]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22444" y="2536715"/>
            <a:ext cx="314325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863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989475B9-DB6C-4EAF-8622-952BB3581377}" vid="{3DC98DF2-15D7-439F-8B72-0561DF431F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b2dfeed-2da1-4ef4-b600-f5543001ef98">
      <UserInfo>
        <DisplayName/>
        <AccountId xsi:nil="true"/>
        <AccountType/>
      </UserInfo>
    </SharedWithUsers>
    <_ShortcutUrl xmlns="ed015050-a57a-4d39-9cd8-b09b64473eb7">
      <Url xsi:nil="true"/>
      <Description xsi:nil="true"/>
    </_ShortcutUr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655A170DB5584FB5BF1EFD28586C3A" ma:contentTypeVersion="3" ma:contentTypeDescription="Create a new document." ma:contentTypeScope="" ma:versionID="ac9eeb9d9b9ba19d34f79db8b3e24ee8">
  <xsd:schema xmlns:xsd="http://www.w3.org/2001/XMLSchema" xmlns:xs="http://www.w3.org/2001/XMLSchema" xmlns:p="http://schemas.microsoft.com/office/2006/metadata/properties" xmlns:ns2="2b2dfeed-2da1-4ef4-b600-f5543001ef98" xmlns:ns3="ed015050-a57a-4d39-9cd8-b09b64473eb7" targetNamespace="http://schemas.microsoft.com/office/2006/metadata/properties" ma:root="true" ma:fieldsID="201ee68f6898ad23f8753cba542e5bc7" ns2:_="" ns3:_="">
    <xsd:import namespace="2b2dfeed-2da1-4ef4-b600-f5543001ef98"/>
    <xsd:import namespace="ed015050-a57a-4d39-9cd8-b09b64473e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ShortcutUr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2dfeed-2da1-4ef4-b600-f5543001ef9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015050-a57a-4d39-9cd8-b09b64473eb7" elementFormDefault="qualified">
    <xsd:import namespace="http://schemas.microsoft.com/office/2006/documentManagement/types"/>
    <xsd:import namespace="http://schemas.microsoft.com/office/infopath/2007/PartnerControls"/>
    <xsd:element name="_ShortcutUrl" ma:index="10" nillable="true" ma:displayName="_ShortcutUrl" ma:hidden="true" ma:internalName="c000__Shortcut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2b2dfeed-2da1-4ef4-b600-f5543001ef98"/>
    <ds:schemaRef ds:uri="http://purl.org/dc/dcmitype/"/>
    <ds:schemaRef ds:uri="ed015050-a57a-4d39-9cd8-b09b64473eb7"/>
    <ds:schemaRef ds:uri="http://schemas.microsoft.com/office/2006/metadata/properties"/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77D6579-22AD-4A80-9B8A-923346340664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E2D80EEE-13AE-464A-A252-3E3C532E44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2dfeed-2da1-4ef4-b600-f5543001ef98"/>
    <ds:schemaRef ds:uri="ed015050-a57a-4d39-9cd8-b09b64473e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D09F2354-96C1-4297-859C-D88A853443FE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Build_2015_Template</Template>
  <TotalTime>2070</TotalTime>
  <Words>793</Words>
  <Application>Microsoft Office PowerPoint</Application>
  <PresentationFormat>Custom</PresentationFormat>
  <Paragraphs>218</Paragraphs>
  <Slides>39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Arial</vt:lpstr>
      <vt:lpstr>Avenir LT Pro 45 Book</vt:lpstr>
      <vt:lpstr>Calibri</vt:lpstr>
      <vt:lpstr>Consolas</vt:lpstr>
      <vt:lpstr>ＭＳ Ｐゴシック</vt:lpstr>
      <vt:lpstr>Segoe UI</vt:lpstr>
      <vt:lpstr>Segoe UI Light</vt:lpstr>
      <vt:lpstr>Segoe UI Semilight</vt:lpstr>
      <vt:lpstr>Wingdings</vt:lpstr>
      <vt:lpstr>5-30629_Build_Template_WHITE</vt:lpstr>
      <vt:lpstr>PowerPoint Presentation</vt:lpstr>
      <vt:lpstr>Gestión de dependencias con tu propio feed nuget</vt:lpstr>
      <vt:lpstr>PowerPoint Presentation</vt:lpstr>
      <vt:lpstr>PowerPoint Presentation</vt:lpstr>
      <vt:lpstr>Agenda</vt:lpstr>
      <vt:lpstr>Luis Fraile</vt:lpstr>
      <vt:lpstr>¿Por qué?</vt:lpstr>
      <vt:lpstr>Por qué lo necesitamos</vt:lpstr>
      <vt:lpstr>Soluciones frecuentes</vt:lpstr>
      <vt:lpstr>Que nos aportan las dependencias NuGet</vt:lpstr>
      <vt:lpstr>¿Cuándo?</vt:lpstr>
      <vt:lpstr>Referencias usadas en varios proyectos VS</vt:lpstr>
      <vt:lpstr>Componentes reutilizables por equipos</vt:lpstr>
      <vt:lpstr>Scaffolding de estructuras communes</vt:lpstr>
      <vt:lpstr>Paquetes de terceros modificados</vt:lpstr>
      <vt:lpstr>Tips </vt:lpstr>
      <vt:lpstr>Generación de paquetes</vt:lpstr>
      <vt:lpstr>Generación .nupkg</vt:lpstr>
      <vt:lpstr>Fichero NuSpec</vt:lpstr>
      <vt:lpstr>Tokens</vt:lpstr>
      <vt:lpstr>Más secciones</vt:lpstr>
      <vt:lpstr>Ejecución de acciones PowerShell</vt:lpstr>
      <vt:lpstr>Creación nupkg</vt:lpstr>
      <vt:lpstr>Gestión de paquetes en VSTS</vt:lpstr>
      <vt:lpstr>Extensión de VSTS en la galería</vt:lpstr>
      <vt:lpstr>Publicación</vt:lpstr>
      <vt:lpstr>Consumo</vt:lpstr>
      <vt:lpstr>Creación  publicación y consumo VSTS</vt:lpstr>
      <vt:lpstr>MyGet</vt:lpstr>
      <vt:lpstr>MyGet</vt:lpstr>
      <vt:lpstr>Gestión de los paquetes</vt:lpstr>
      <vt:lpstr>Publicación y consume MyGet</vt:lpstr>
      <vt:lpstr>Depuración</vt:lpstr>
      <vt:lpstr>Publicación símbolos</vt:lpstr>
      <vt:lpstr>Consumo de símbolos</vt:lpstr>
      <vt:lpstr>Depuración de paquetes</vt:lpstr>
      <vt:lpstr>Conclusiones</vt:lpstr>
      <vt:lpstr>PowerPoint Presentation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Build 2015</dc:subject>
  <dc:creator>Andrew Clinick</dc:creator>
  <cp:keywords>Build 2015</cp:keywords>
  <dc:description>Template: Mitchell Derrey, Silver Fox Productions
Formatting: 
Audience Type:</dc:description>
  <cp:lastModifiedBy>Luis Fraile</cp:lastModifiedBy>
  <cp:revision>133</cp:revision>
  <dcterms:created xsi:type="dcterms:W3CDTF">2015-04-07T19:39:07Z</dcterms:created>
  <dcterms:modified xsi:type="dcterms:W3CDTF">2016-02-22T17:16:26Z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0x0101000A655A170DB5584FB5BF1EFD28586C3A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173;#Moscone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172;#San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dience1">
    <vt:lpwstr/>
  </property>
  <property fmtid="{D5CDD505-2E9C-101B-9397-08002B2CF9AE}" pid="12" name="TaxKeyword">
    <vt:lpwstr>170;#Build 2015|54419920-0a06-43b0-b2df-79127b266d93</vt:lpwstr>
  </property>
  <property fmtid="{D5CDD505-2E9C-101B-9397-08002B2CF9AE}" pid="13" name="Event Name">
    <vt:lpwstr>171;#BUILD|58542b36-5bf5-46a6-a53f-a41fb7a73785</vt:lpwstr>
  </property>
  <property fmtid="{D5CDD505-2E9C-101B-9397-08002B2CF9AE}" pid="14" name="Tfs.IsStoryboard">
    <vt:bool>true</vt:bool>
  </property>
  <property fmtid="{D5CDD505-2E9C-101B-9397-08002B2CF9AE}" pid="15" name="_ShortcutUrl">
    <vt:lpwstr>, </vt:lpwstr>
  </property>
  <property fmtid="{D5CDD505-2E9C-101B-9397-08002B2CF9AE}" pid="16" name="Tfs.LastKnownPath">
    <vt:lpwstr>https://d.docs.live.net/bd21ac1cd68b9f4f/Eventos/DotNetConf/2016/GestionPaquetes.pptx</vt:lpwstr>
  </property>
</Properties>
</file>